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
  </p:notesMasterIdLst>
  <p:handoutMasterIdLst>
    <p:handoutMasterId r:id="rId12"/>
  </p:handoutMasterIdLst>
  <p:sldIdLst>
    <p:sldId id="353" r:id="rId5"/>
    <p:sldId id="358" r:id="rId6"/>
    <p:sldId id="350" r:id="rId7"/>
    <p:sldId id="351" r:id="rId8"/>
    <p:sldId id="352" r:id="rId9"/>
    <p:sldId id="34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966" autoAdjust="0"/>
  </p:normalViewPr>
  <p:slideViewPr>
    <p:cSldViewPr snapToGrid="0">
      <p:cViewPr>
        <p:scale>
          <a:sx n="60" d="100"/>
          <a:sy n="60" d="100"/>
        </p:scale>
        <p:origin x="908" y="26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athul firdhous" userId="49705f9572446139" providerId="LiveId" clId="{B2FCF189-8CA6-4BB2-95C8-950F09F99C1F}"/>
    <pc:docChg chg="addSld delSld">
      <pc:chgData name="Janathul firdhous" userId="49705f9572446139" providerId="LiveId" clId="{B2FCF189-8CA6-4BB2-95C8-950F09F99C1F}" dt="2024-11-25T05:58:47.594" v="2" actId="47"/>
      <pc:docMkLst>
        <pc:docMk/>
      </pc:docMkLst>
      <pc:sldChg chg="del">
        <pc:chgData name="Janathul firdhous" userId="49705f9572446139" providerId="LiveId" clId="{B2FCF189-8CA6-4BB2-95C8-950F09F99C1F}" dt="2024-11-25T02:17:58.200" v="0" actId="47"/>
        <pc:sldMkLst>
          <pc:docMk/>
          <pc:sldMk cId="438040838" sldId="356"/>
        </pc:sldMkLst>
      </pc:sldChg>
      <pc:sldChg chg="new del">
        <pc:chgData name="Janathul firdhous" userId="49705f9572446139" providerId="LiveId" clId="{B2FCF189-8CA6-4BB2-95C8-950F09F99C1F}" dt="2024-11-25T05:58:47.594" v="2" actId="47"/>
        <pc:sldMkLst>
          <pc:docMk/>
          <pc:sldMk cId="586546158" sldId="35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11/25/2024</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11/25/2024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9.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9.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9.svg"/></Relationships>
</file>

<file path=ppt/slideLayouts/_rels/slideLayout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audio" Target="../media/audio1.wav"/><Relationship Id="rId5" Type="http://schemas.openxmlformats.org/officeDocument/2006/relationships/audio" Target="../media/audio1.wav"/><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D90036E-D78E-7995-BEF4-F64DA613C71D}"/>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408176" y="1463040"/>
            <a:ext cx="6327648" cy="2180543"/>
          </a:xfrm>
          <a:noFill/>
        </p:spPr>
        <p:txBody>
          <a:bodyPr anchor="b">
            <a:no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911096" y="3995928"/>
            <a:ext cx="5321808" cy="824404"/>
          </a:xfrm>
          <a:noFill/>
        </p:spPr>
        <p:txBody>
          <a:bodyPr anchor="ct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origami"/>
        <p:sndAc>
          <p:stSnd>
            <p:snd r:embed="rId1" name="chimes.wav"/>
          </p:stSnd>
        </p:sndAc>
      </p:transition>
    </mc:Choice>
    <mc:Fallback xmlns="">
      <p:transition spd="slow">
        <p:fade/>
        <p:sndAc>
          <p:stSnd>
            <p:snd r:embed="rId3" name="chimes.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770632"/>
            <a:ext cx="2487168" cy="3502152"/>
          </a:xfrm>
        </p:spPr>
        <p:txBody>
          <a:bodyPr lIns="91440" rIns="91440"/>
          <a:lstStyle>
            <a:lvl1pPr marL="0" indent="0">
              <a:spcAft>
                <a:spcPts val="120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3785616" y="2770632"/>
            <a:ext cx="7571232"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9906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origami"/>
        <p:sndAc>
          <p:stSnd>
            <p:snd r:embed="rId1" name="chimes.wav"/>
          </p:stSnd>
        </p:sndAc>
      </p:transition>
    </mc:Choice>
    <mc:Fallback xmlns="">
      <p:transition spd="slow">
        <p:fade/>
        <p:sndAc>
          <p:stSnd>
            <p:snd r:embed="rId5" name="chimes.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432304"/>
            <a:ext cx="6163056" cy="3739896"/>
          </a:xfrm>
        </p:spPr>
        <p:txBody>
          <a:bodyPr lIns="91440" rIns="91440"/>
          <a:lstStyle>
            <a:lvl1pPr marL="228600" indent="-228600">
              <a:spcAft>
                <a:spcPts val="0"/>
              </a:spcAft>
              <a:buClr>
                <a:schemeClr val="accent2"/>
              </a:buClr>
              <a:buFont typeface="Arial" panose="020B0604020202020204" pitchFamily="34" charset="0"/>
              <a:buChar char="•"/>
              <a:defRPr sz="2400">
                <a:solidFill>
                  <a:schemeClr val="tx2">
                    <a:lumMod val="25000"/>
                  </a:schemeClr>
                </a:solidFill>
              </a:defRPr>
            </a:lvl1pPr>
            <a:lvl2pPr marL="685800">
              <a:spcBef>
                <a:spcPts val="500"/>
              </a:spcBef>
              <a:buClr>
                <a:schemeClr val="accent2"/>
              </a:buClr>
              <a:defRPr sz="2400">
                <a:solidFill>
                  <a:schemeClr val="tx2">
                    <a:lumMod val="25000"/>
                  </a:schemeClr>
                </a:solidFill>
              </a:defRPr>
            </a:lvl2pPr>
            <a:lvl3pPr marL="1143000">
              <a:buClr>
                <a:schemeClr val="accent2"/>
              </a:buClr>
              <a:defRPr sz="2000">
                <a:solidFill>
                  <a:schemeClr val="tx2">
                    <a:lumMod val="25000"/>
                  </a:schemeClr>
                </a:solidFill>
              </a:defRPr>
            </a:lvl3pPr>
            <a:lvl4pPr marL="1600200">
              <a:buClr>
                <a:schemeClr val="accent2"/>
              </a:buClr>
              <a:defRPr sz="1800">
                <a:solidFill>
                  <a:schemeClr val="tx2">
                    <a:lumMod val="25000"/>
                  </a:schemeClr>
                </a:solidFill>
              </a:defRPr>
            </a:lvl4pPr>
            <a:lvl5pPr marL="20574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7424928" y="2441448"/>
            <a:ext cx="4169664" cy="3703320"/>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1EB1C5A3-22FF-382D-3801-B6D9C4AC53E1}"/>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b="52051"/>
          <a:stretch/>
        </p:blipFill>
        <p:spPr>
          <a:xfrm>
            <a:off x="4629335" y="1815780"/>
            <a:ext cx="5586493" cy="5042220"/>
          </a:xfrm>
          <a:prstGeom prst="rect">
            <a:avLst/>
          </a:prstGeom>
        </p:spPr>
      </p:pic>
    </p:spTree>
    <p:extLst>
      <p:ext uri="{BB962C8B-B14F-4D97-AF65-F5344CB8AC3E}">
        <p14:creationId xmlns:p14="http://schemas.microsoft.com/office/powerpoint/2010/main" val="659767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origami"/>
        <p:sndAc>
          <p:stSnd>
            <p:snd r:embed="rId1" name="chimes.wav"/>
          </p:stSnd>
        </p:sndAc>
      </p:transition>
    </mc:Choice>
    <mc:Fallback xmlns="">
      <p:transition spd="slow">
        <p:fade/>
        <p:sndAc>
          <p:stSnd>
            <p:snd r:embed="rId7" name="chimes.wav"/>
          </p:st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841248" y="2770632"/>
            <a:ext cx="10515600"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09998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origami"/>
        <p:sndAc>
          <p:stSnd>
            <p:snd r:embed="rId1" name="chimes.wav"/>
          </p:stSnd>
        </p:sndAc>
      </p:transition>
    </mc:Choice>
    <mc:Fallback xmlns="">
      <p:transition spd="slow">
        <p:fade/>
        <p:sndAc>
          <p:stSnd>
            <p:snd r:embed="rId5" name="chimes.wav"/>
          </p:st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627632" y="822960"/>
            <a:ext cx="6327648" cy="2221992"/>
          </a:xfrm>
          <a:noFill/>
        </p:spPr>
        <p:txBody>
          <a:bodyPr anchor="b">
            <a:noAutofit/>
          </a:bodyPr>
          <a:lstStyle>
            <a:lvl1pPr algn="l">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627632" y="3428999"/>
            <a:ext cx="6309360" cy="1703439"/>
          </a:xfrm>
          <a:noFill/>
        </p:spPr>
        <p:txBody>
          <a:bodyPr anchor="t">
            <a:normAutofit/>
          </a:bodyPr>
          <a:lstStyle>
            <a:lvl1pPr marL="0" indent="0" algn="l">
              <a:lnSpc>
                <a:spcPct val="130000"/>
              </a:lnSpc>
              <a:spcBef>
                <a:spcPts val="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160061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origami"/>
        <p:sndAc>
          <p:stSnd>
            <p:snd r:embed="rId1" name="chimes.wav"/>
          </p:stSnd>
        </p:sndAc>
      </p:transition>
    </mc:Choice>
    <mc:Fallback xmlns="">
      <p:transition spd="slow">
        <p:fade/>
        <p:sndAc>
          <p:stSnd>
            <p:snd r:embed="rId3" name="chimes.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099048" y="530352"/>
            <a:ext cx="5385816" cy="1810512"/>
          </a:xfrm>
        </p:spPr>
        <p:txBody>
          <a:bodyPr anchor="b">
            <a:normAutofit/>
          </a:bodyPr>
          <a:lstStyle>
            <a:lvl1pPr>
              <a:defRPr sz="4000"/>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1" y="0"/>
            <a:ext cx="5174458" cy="6858000"/>
          </a:xfrm>
        </p:spPr>
        <p:txBody>
          <a:bodyPr/>
          <a:lstStyle>
            <a:lvl1pPr marL="0" indent="0">
              <a:buNone/>
              <a:defRPr/>
            </a:lvl1pPr>
          </a:lstStyle>
          <a:p>
            <a:r>
              <a:rPr lang="en-US"/>
              <a:t>Click icon to add picture</a:t>
            </a:r>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099048" y="2962656"/>
            <a:ext cx="5385816" cy="2706624"/>
          </a:xfrm>
        </p:spPr>
        <p:txBody>
          <a:bodyPr>
            <a:normAutofit/>
          </a:bodyPr>
          <a:lstStyle>
            <a:lvl1pPr marL="0" indent="0">
              <a:lnSpc>
                <a:spcPct val="10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6099048"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11234928" y="6356350"/>
            <a:ext cx="716280" cy="365125"/>
          </a:xfrm>
        </p:spPr>
        <p:txBody>
          <a:bodyPr/>
          <a:lstStyle/>
          <a:p>
            <a:fld id="{294A09A9-5501-47C1-A89A-A340965A2BE2}" type="slidenum">
              <a:rPr lang="en-US" smtClean="0"/>
              <a:t>‹#›</a:t>
            </a:fld>
            <a:endParaRPr lang="en-US" dirty="0"/>
          </a:p>
        </p:txBody>
      </p:sp>
      <p:sp>
        <p:nvSpPr>
          <p:cNvPr id="10" name="Rectangle 9">
            <a:extLst>
              <a:ext uri="{FF2B5EF4-FFF2-40B4-BE49-F238E27FC236}">
                <a16:creationId xmlns:a16="http://schemas.microsoft.com/office/drawing/2014/main" id="{DCAF8C32-80F8-F614-8280-02F76781F238}"/>
              </a:ext>
            </a:extLst>
          </p:cNvPr>
          <p:cNvSpPr/>
          <p:nvPr userDrawn="1"/>
        </p:nvSpPr>
        <p:spPr>
          <a:xfrm>
            <a:off x="5174459" y="0"/>
            <a:ext cx="45719"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02CB607F-27CE-D613-F812-E70C738FA04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723"/>
          <a:stretch/>
        </p:blipFill>
        <p:spPr>
          <a:xfrm>
            <a:off x="9959711" y="738051"/>
            <a:ext cx="2232289" cy="5381892"/>
          </a:xfrm>
          <a:prstGeom prst="rect">
            <a:avLst/>
          </a:prstGeom>
        </p:spPr>
      </p:pic>
      <p:cxnSp>
        <p:nvCxnSpPr>
          <p:cNvPr id="4" name="Straight Connector 3">
            <a:extLst>
              <a:ext uri="{FF2B5EF4-FFF2-40B4-BE49-F238E27FC236}">
                <a16:creationId xmlns:a16="http://schemas.microsoft.com/office/drawing/2014/main" id="{0A689F60-3D32-FD74-24A9-266643081E85}"/>
              </a:ext>
            </a:extLst>
          </p:cNvPr>
          <p:cNvCxnSpPr>
            <a:cxnSpLocks/>
          </p:cNvCxnSpPr>
          <p:nvPr userDrawn="1"/>
        </p:nvCxnSpPr>
        <p:spPr>
          <a:xfrm>
            <a:off x="6189979" y="2649682"/>
            <a:ext cx="332598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B827D708-B036-EE04-B213-EC3EAAE0681B}"/>
              </a:ext>
            </a:extLst>
          </p:cNvPr>
          <p:cNvPicPr>
            <a:picLocks noChangeAspect="1"/>
          </p:cNvPicPr>
          <p:nvPr userDrawn="1"/>
        </p:nvPicPr>
        <p:blipFill>
          <a:blip r:embed="rId5" cstate="screen">
            <a:extLst>
              <a:ext uri="{BEBA8EAE-BF5A-486C-A8C5-ECC9F3942E4B}">
                <a14:imgProps xmlns:a14="http://schemas.microsoft.com/office/drawing/2010/main">
                  <a14:imgLayer r:embed="rId6">
                    <a14:imgEffect>
                      <a14:saturation sat="35000"/>
                    </a14:imgEffect>
                  </a14:imgLayer>
                </a14:imgProps>
              </a:ext>
              <a:ext uri="{28A0092B-C50C-407E-A947-70E740481C1C}">
                <a14:useLocalDpi xmlns:a14="http://schemas.microsoft.com/office/drawing/2010/main"/>
              </a:ext>
            </a:extLst>
          </a:blip>
          <a:stretch>
            <a:fillRect/>
          </a:stretch>
        </p:blipFill>
        <p:spPr>
          <a:xfrm>
            <a:off x="9029920" y="2509197"/>
            <a:ext cx="972078" cy="285381"/>
          </a:xfrm>
          <a:prstGeom prst="rect">
            <a:avLst/>
          </a:prstGeom>
        </p:spPr>
      </p:pic>
    </p:spTree>
    <p:extLst>
      <p:ext uri="{BB962C8B-B14F-4D97-AF65-F5344CB8AC3E}">
        <p14:creationId xmlns:p14="http://schemas.microsoft.com/office/powerpoint/2010/main" val="953980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origami"/>
        <p:sndAc>
          <p:stSnd>
            <p:snd r:embed="rId1" name="chimes.wav"/>
          </p:stSnd>
        </p:sndAc>
      </p:transition>
    </mc:Choice>
    <mc:Fallback xmlns="">
      <p:transition spd="slow">
        <p:fade/>
        <p:sndAc>
          <p:stSnd>
            <p:snd r:embed="rId7" name="chimes.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81912" y="2185416"/>
            <a:ext cx="9052560" cy="2487168"/>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026350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origami"/>
        <p:sndAc>
          <p:stSnd>
            <p:snd r:embed="rId1" name="chimes.wav"/>
          </p:stSnd>
        </p:sndAc>
      </p:transition>
    </mc:Choice>
    <mc:Fallback xmlns="">
      <p:transition spd="slow">
        <p:fade/>
        <p:sndAc>
          <p:stSnd>
            <p:snd r:embed="rId3" name="chimes.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F691F67-3A33-EA2C-967A-86934DA1D47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69401" b="24659"/>
          <a:stretch/>
        </p:blipFill>
        <p:spPr>
          <a:xfrm>
            <a:off x="5856445" y="726334"/>
            <a:ext cx="1898043" cy="540533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1792" y="722376"/>
            <a:ext cx="6419088" cy="2350008"/>
          </a:xfrm>
        </p:spPr>
        <p:txBody>
          <a:bodyPr anchor="b">
            <a:normAutofit/>
          </a:bodyPr>
          <a:lstStyle>
            <a:lvl1pPr algn="ctr">
              <a:defRPr sz="4400"/>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F6B0D1AB-E9D6-841F-7178-F60F07AF3B37}"/>
              </a:ext>
            </a:extLst>
          </p:cNvPr>
          <p:cNvSpPr>
            <a:spLocks noGrp="1"/>
          </p:cNvSpPr>
          <p:nvPr>
            <p:ph type="subTitle" idx="1"/>
          </p:nvPr>
        </p:nvSpPr>
        <p:spPr>
          <a:xfrm>
            <a:off x="640079" y="3931920"/>
            <a:ext cx="6419088" cy="1389888"/>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7754488" y="0"/>
            <a:ext cx="4434464" cy="6858000"/>
          </a:xfrm>
        </p:spPr>
        <p:txBody>
          <a:bodyPr/>
          <a:lstStyle>
            <a:lvl1pPr marL="0" indent="0">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DB41B1E5-0891-6540-C6C6-2E4CF929E2D5}"/>
              </a:ext>
            </a:extLst>
          </p:cNvPr>
          <p:cNvCxnSpPr>
            <a:cxnSpLocks/>
          </p:cNvCxnSpPr>
          <p:nvPr userDrawn="1"/>
        </p:nvCxnSpPr>
        <p:spPr>
          <a:xfrm>
            <a:off x="1679972" y="3432325"/>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2CA6CDBD-54C9-2154-A4D6-F432B3CF27F7}"/>
              </a:ext>
            </a:extLst>
          </p:cNvPr>
          <p:cNvPicPr>
            <a:picLocks noChangeAspect="1"/>
          </p:cNvPicPr>
          <p:nvPr userDrawn="1"/>
        </p:nvPicPr>
        <p:blipFill>
          <a:blip r:embed="rId5" cstate="screen">
            <a:extLst>
              <a:ext uri="{BEBA8EAE-BF5A-486C-A8C5-ECC9F3942E4B}">
                <a14:imgProps xmlns:a14="http://schemas.microsoft.com/office/drawing/2010/main">
                  <a14:imgLayer r:embed="rId6">
                    <a14:imgEffect>
                      <a14:saturation sat="35000"/>
                    </a14:imgEffect>
                  </a14:imgLayer>
                </a14:imgProps>
              </a:ext>
              <a:ext uri="{28A0092B-C50C-407E-A947-70E740481C1C}">
                <a14:useLocalDpi xmlns:a14="http://schemas.microsoft.com/office/drawing/2010/main"/>
              </a:ext>
            </a:extLst>
          </a:blip>
          <a:stretch>
            <a:fillRect/>
          </a:stretch>
        </p:blipFill>
        <p:spPr>
          <a:xfrm>
            <a:off x="3343169" y="3291840"/>
            <a:ext cx="972078" cy="285381"/>
          </a:xfrm>
          <a:prstGeom prst="rect">
            <a:avLst/>
          </a:prstGeom>
        </p:spPr>
      </p:pic>
      <p:sp>
        <p:nvSpPr>
          <p:cNvPr id="14" name="Rectangle 13">
            <a:extLst>
              <a:ext uri="{FF2B5EF4-FFF2-40B4-BE49-F238E27FC236}">
                <a16:creationId xmlns:a16="http://schemas.microsoft.com/office/drawing/2014/main" id="{57541814-983F-1B1C-1D5D-EBAC0D9BEB4C}"/>
              </a:ext>
            </a:extLst>
          </p:cNvPr>
          <p:cNvSpPr/>
          <p:nvPr userDrawn="1"/>
        </p:nvSpPr>
        <p:spPr>
          <a:xfrm>
            <a:off x="7711438"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1738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origami"/>
        <p:sndAc>
          <p:stSnd>
            <p:snd r:embed="rId1" name="chimes.wav"/>
          </p:stSnd>
        </p:sndAc>
      </p:transition>
    </mc:Choice>
    <mc:Fallback xmlns="">
      <p:transition spd="slow">
        <p:fade/>
        <p:sndAc>
          <p:stSnd>
            <p:snd r:embed="rId7" name="chimes.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6136" t="6121"/>
          <a:stretch/>
        </p:blipFill>
        <p:spPr>
          <a:xfrm rot="16200000" flipH="1" flipV="1">
            <a:off x="7528785" y="-1437953"/>
            <a:ext cx="3225262" cy="6101168"/>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0"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b="32292"/>
          <a:stretch/>
        </p:blipFill>
        <p:spPr>
          <a:xfrm>
            <a:off x="602251" y="4944272"/>
            <a:ext cx="3848748" cy="1913728"/>
          </a:xfrm>
          <a:prstGeom prst="rect">
            <a:avLst/>
          </a:prstGeom>
        </p:spPr>
      </p:pic>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1408176"/>
            <a:ext cx="3392424" cy="4014216"/>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724144" y="1536192"/>
            <a:ext cx="5696712" cy="3758184"/>
          </a:xfrm>
        </p:spPr>
        <p:txBody>
          <a:bodyPr/>
          <a:lstStyle>
            <a:lvl1pPr>
              <a:spcAft>
                <a:spcPts val="600"/>
              </a:spcAft>
              <a:buClr>
                <a:schemeClr val="accent2"/>
              </a:buClr>
              <a:defRPr sz="2200"/>
            </a:lvl1pPr>
            <a:lvl2pPr>
              <a:buClr>
                <a:schemeClr val="accent2"/>
              </a:buClr>
              <a:defRPr sz="2000"/>
            </a:lvl2pPr>
            <a:lvl3pPr>
              <a:buClr>
                <a:schemeClr val="accent2"/>
              </a:buClr>
              <a:defRPr sz="1800"/>
            </a:lvl3pPr>
            <a:lvl4pPr>
              <a:buClr>
                <a:schemeClr val="accent2"/>
              </a:buClr>
              <a:defRPr sz="1600"/>
            </a:lvl4pPr>
            <a:lvl5pPr>
              <a:buClr>
                <a:schemeClr val="accent2"/>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724144"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sp>
        <p:nvSpPr>
          <p:cNvPr id="10" name="Rectangle 9">
            <a:extLst>
              <a:ext uri="{FF2B5EF4-FFF2-40B4-BE49-F238E27FC236}">
                <a16:creationId xmlns:a16="http://schemas.microsoft.com/office/drawing/2014/main" id="{377048F4-9454-D035-3356-DD623DFCEE42}"/>
              </a:ext>
            </a:extLst>
          </p:cNvPr>
          <p:cNvSpPr/>
          <p:nvPr userDrawn="1"/>
        </p:nvSpPr>
        <p:spPr>
          <a:xfrm rot="5400000">
            <a:off x="1361771"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04209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origami"/>
        <p:sndAc>
          <p:stSnd>
            <p:snd r:embed="rId1" name="chimes.wav"/>
          </p:stSnd>
        </p:sndAc>
      </p:transition>
    </mc:Choice>
    <mc:Fallback xmlns="">
      <p:transition spd="slow">
        <p:fade/>
        <p:sndAc>
          <p:stSnd>
            <p:snd r:embed="rId7" name="chimes.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Subtitle">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27048" y="2276856"/>
            <a:ext cx="9144000" cy="1508760"/>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527048" y="3858768"/>
            <a:ext cx="9144000" cy="841248"/>
          </a:xfrm>
          <a:noFill/>
        </p:spPr>
        <p:txBody>
          <a:bodyPr anchor="t"/>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39118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origami"/>
        <p:sndAc>
          <p:stSnd>
            <p:snd r:embed="rId1" name="chimes.wav"/>
          </p:stSnd>
        </p:sndAc>
      </p:transition>
    </mc:Choice>
    <mc:Fallback xmlns="">
      <p:transition spd="slow">
        <p:fade/>
        <p:sndAc>
          <p:stSnd>
            <p:snd r:embed="rId3" name="chimes.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6684264"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80989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origami"/>
        <p:sndAc>
          <p:stSnd>
            <p:snd r:embed="rId1" name="chimes.wav"/>
          </p:stSnd>
        </p:sndAc>
      </p:transition>
    </mc:Choice>
    <mc:Fallback xmlns="">
      <p:transition spd="slow">
        <p:fade/>
        <p:sndAc>
          <p:stSnd>
            <p:snd r:embed="rId5" name="chimes.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F52C37-6A33-FD57-31EC-516F581DF133}"/>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420" b="36176"/>
          <a:stretch/>
        </p:blipFill>
        <p:spPr>
          <a:xfrm>
            <a:off x="0" y="2510651"/>
            <a:ext cx="2841744" cy="4347350"/>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7397496"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8101584" y="1408176"/>
            <a:ext cx="3392424" cy="4014216"/>
          </a:xfrm>
        </p:spPr>
        <p:txBody>
          <a:bodyPr/>
          <a:lstStyle>
            <a:lvl1pPr>
              <a:defRPr>
                <a:solidFill>
                  <a:schemeClr val="bg1"/>
                </a:solidFill>
              </a:defRPr>
            </a:lvl1pPr>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685800"/>
            <a:ext cx="5276088" cy="1563624"/>
          </a:xfrm>
        </p:spPr>
        <p:txBody>
          <a:bodyPr>
            <a:noAutofit/>
          </a:bodyPr>
          <a:lstStyle>
            <a:lvl1pPr marL="457200" indent="-457200">
              <a:lnSpc>
                <a:spcPct val="100000"/>
              </a:lnSpc>
              <a:spcBef>
                <a:spcPts val="1000"/>
              </a:spcBef>
              <a:spcAft>
                <a:spcPts val="0"/>
              </a:spcAft>
              <a:buClr>
                <a:schemeClr val="accent2"/>
              </a:buClr>
              <a:buFont typeface="+mj-lt"/>
              <a:buAutoNum type="arabicPeriod"/>
              <a:defRPr sz="2400">
                <a:solidFill>
                  <a:schemeClr val="tx2">
                    <a:lumMod val="25000"/>
                  </a:schemeClr>
                </a:solidFill>
              </a:defRPr>
            </a:lvl1pPr>
            <a:lvl2pPr marL="914400" indent="-457200">
              <a:buClr>
                <a:schemeClr val="accent2"/>
              </a:buClr>
              <a:buFont typeface="+mj-lt"/>
              <a:buAutoNum type="alphaLcPeriod"/>
              <a:defRPr sz="2400">
                <a:solidFill>
                  <a:schemeClr val="tx2">
                    <a:lumMod val="25000"/>
                  </a:schemeClr>
                </a:solidFill>
              </a:defRPr>
            </a:lvl2pPr>
            <a:lvl3pPr marL="1371600" indent="-457200">
              <a:buClr>
                <a:schemeClr val="accent2"/>
              </a:buClr>
              <a:buFont typeface="+mj-lt"/>
              <a:buAutoNum type="romanLcPeriod"/>
              <a:defRPr sz="2000">
                <a:solidFill>
                  <a:schemeClr val="tx2">
                    <a:lumMod val="25000"/>
                  </a:schemeClr>
                </a:solidFill>
              </a:defRPr>
            </a:lvl3pPr>
            <a:lvl4pPr marL="1714500" indent="-342900">
              <a:buClr>
                <a:schemeClr val="accent2"/>
              </a:buClr>
              <a:buFont typeface="+mj-lt"/>
              <a:buAutoNum type="arabicParenR"/>
              <a:defRPr sz="1800">
                <a:solidFill>
                  <a:schemeClr val="tx2">
                    <a:lumMod val="25000"/>
                  </a:schemeClr>
                </a:solidFill>
              </a:defRPr>
            </a:lvl4pPr>
            <a:lvl5pPr marL="2171700" indent="-342900">
              <a:buClr>
                <a:schemeClr val="accent2"/>
              </a:buClr>
              <a:buFont typeface="+mj-lt"/>
              <a:buAutoNum type="alphaLcParen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EC526101-2775-A309-0B4A-DB278C3974D2}"/>
              </a:ext>
            </a:extLst>
          </p:cNvPr>
          <p:cNvSpPr>
            <a:spLocks noGrp="1"/>
          </p:cNvSpPr>
          <p:nvPr>
            <p:ph sz="quarter" idx="13"/>
          </p:nvPr>
        </p:nvSpPr>
        <p:spPr>
          <a:xfrm>
            <a:off x="932688" y="2697480"/>
            <a:ext cx="5276088" cy="348386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1800">
                <a:solidFill>
                  <a:schemeClr val="tx2">
                    <a:lumMod val="25000"/>
                  </a:schemeClr>
                </a:solidFill>
              </a:defRPr>
            </a:lvl3pPr>
            <a:lvl4pPr marL="1143000">
              <a:buClr>
                <a:schemeClr val="accent2"/>
              </a:buClr>
              <a:defRPr sz="1600">
                <a:solidFill>
                  <a:schemeClr val="tx2">
                    <a:lumMod val="25000"/>
                  </a:schemeClr>
                </a:solidFill>
              </a:defRPr>
            </a:lvl4pPr>
            <a:lvl5pPr marL="1600200">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lvl1pPr>
              <a:defRPr>
                <a:solidFill>
                  <a:schemeClr val="bg1"/>
                </a:solidFill>
              </a:defRPr>
            </a:lvl1pPr>
          </a:lstStyle>
          <a:p>
            <a:fld id="{294A09A9-5501-47C1-A89A-A340965A2BE2}" type="slidenum">
              <a:rPr lang="en-US" smtClean="0"/>
              <a:pPr/>
              <a:t>‹#›</a:t>
            </a:fld>
            <a:endParaRPr lang="en-US" dirty="0"/>
          </a:p>
        </p:txBody>
      </p:sp>
      <p:pic>
        <p:nvPicPr>
          <p:cNvPr id="12" name="Graphic 11">
            <a:extLst>
              <a:ext uri="{FF2B5EF4-FFF2-40B4-BE49-F238E27FC236}">
                <a16:creationId xmlns:a16="http://schemas.microsoft.com/office/drawing/2014/main" id="{45719EF3-43BC-5F74-7396-273F72ED3CBC}"/>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b="32292"/>
          <a:stretch/>
        </p:blipFill>
        <p:spPr>
          <a:xfrm>
            <a:off x="8001534" y="4944272"/>
            <a:ext cx="3848748" cy="1913728"/>
          </a:xfrm>
          <a:prstGeom prst="rect">
            <a:avLst/>
          </a:prstGeom>
        </p:spPr>
      </p:pic>
      <p:sp>
        <p:nvSpPr>
          <p:cNvPr id="13" name="Rectangle 12">
            <a:extLst>
              <a:ext uri="{FF2B5EF4-FFF2-40B4-BE49-F238E27FC236}">
                <a16:creationId xmlns:a16="http://schemas.microsoft.com/office/drawing/2014/main" id="{137D205C-32E5-5A54-8D89-CB56198B06E5}"/>
              </a:ext>
            </a:extLst>
          </p:cNvPr>
          <p:cNvSpPr/>
          <p:nvPr userDrawn="1"/>
        </p:nvSpPr>
        <p:spPr>
          <a:xfrm rot="5400000">
            <a:off x="3949200"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1824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origami"/>
        <p:sndAc>
          <p:stSnd>
            <p:snd r:embed="rId1" name="chimes.wav"/>
          </p:stSnd>
        </p:sndAc>
      </p:transition>
    </mc:Choice>
    <mc:Fallback xmlns="">
      <p:transition spd="slow">
        <p:fade/>
        <p:sndAc>
          <p:stSnd>
            <p:snd r:embed="rId7" name="chimes.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16D97AE-EB24-C3DA-21A1-E8EE4631ACE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2118" r="47395" b="22709"/>
          <a:stretch/>
        </p:blipFill>
        <p:spPr>
          <a:xfrm flipH="1">
            <a:off x="4448831" y="805912"/>
            <a:ext cx="1464735" cy="4961437"/>
          </a:xfrm>
          <a:prstGeom prst="rect">
            <a:avLst/>
          </a:prstGeom>
        </p:spPr>
      </p:pic>
      <p:sp>
        <p:nvSpPr>
          <p:cNvPr id="10" name="Rectangle 9">
            <a:extLst>
              <a:ext uri="{FF2B5EF4-FFF2-40B4-BE49-F238E27FC236}">
                <a16:creationId xmlns:a16="http://schemas.microsoft.com/office/drawing/2014/main" id="{5CBF43B9-3946-05E6-521F-EE4BB59B49D0}"/>
              </a:ext>
            </a:extLst>
          </p:cNvPr>
          <p:cNvSpPr/>
          <p:nvPr userDrawn="1"/>
        </p:nvSpPr>
        <p:spPr>
          <a:xfrm>
            <a:off x="4434840"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4DEF57-E0D6-D7CA-5D3C-FC97EAB0620A}"/>
              </a:ext>
            </a:extLst>
          </p:cNvPr>
          <p:cNvSpPr>
            <a:spLocks noGrp="1"/>
          </p:cNvSpPr>
          <p:nvPr>
            <p:ph type="title"/>
          </p:nvPr>
        </p:nvSpPr>
        <p:spPr>
          <a:xfrm>
            <a:off x="5193792" y="557784"/>
            <a:ext cx="6419088" cy="1929384"/>
          </a:xfrm>
        </p:spPr>
        <p:txBody>
          <a:bodyPr anchor="b">
            <a:normAutofit/>
          </a:bodyPr>
          <a:lstStyle>
            <a:lvl1pPr algn="ctr">
              <a:defRPr sz="4400"/>
            </a:lvl1pPr>
          </a:lstStyle>
          <a:p>
            <a:r>
              <a:rPr lang="en-US"/>
              <a:t>Click to edit Master title style</a:t>
            </a:r>
            <a:endParaRPr lang="en-US" dirty="0"/>
          </a:p>
        </p:txBody>
      </p:sp>
      <p:sp>
        <p:nvSpPr>
          <p:cNvPr id="8" name="Picture Placeholder 6">
            <a:extLst>
              <a:ext uri="{FF2B5EF4-FFF2-40B4-BE49-F238E27FC236}">
                <a16:creationId xmlns:a16="http://schemas.microsoft.com/office/drawing/2014/main" id="{930B4666-31C5-1F2B-27D9-2A9F6EC970DD}"/>
              </a:ext>
            </a:extLst>
          </p:cNvPr>
          <p:cNvSpPr>
            <a:spLocks noGrp="1"/>
          </p:cNvSpPr>
          <p:nvPr>
            <p:ph type="pic" sz="quarter" idx="13"/>
          </p:nvPr>
        </p:nvSpPr>
        <p:spPr>
          <a:xfrm>
            <a:off x="0" y="0"/>
            <a:ext cx="4434464" cy="6858000"/>
          </a:xfrm>
        </p:spPr>
        <p:txBody>
          <a:bodyPr/>
          <a:lstStyle>
            <a:lvl1pPr marL="0" indent="0">
              <a:buNone/>
              <a:defRPr/>
            </a:lvl1pPr>
          </a:lstStyle>
          <a:p>
            <a:r>
              <a:rPr lang="en-US"/>
              <a:t>Click icon to add picture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193792" y="3328416"/>
            <a:ext cx="6419088" cy="2441448"/>
          </a:xfrm>
        </p:spPr>
        <p:txBody>
          <a:bodyPr/>
          <a:lstStyle>
            <a:lvl1pPr marL="0" indent="0" algn="ctr">
              <a:lnSpc>
                <a:spcPct val="90000"/>
              </a:lnSpc>
              <a:spcAft>
                <a:spcPts val="1200"/>
              </a:spcAft>
              <a:buClr>
                <a:schemeClr val="accent2"/>
              </a:buClr>
              <a:buNone/>
              <a:defRPr sz="2400">
                <a:solidFill>
                  <a:schemeClr val="tx2">
                    <a:lumMod val="25000"/>
                  </a:schemeClr>
                </a:solidFill>
              </a:defRPr>
            </a:lvl1pPr>
            <a:lvl2pPr algn="ctr">
              <a:buClr>
                <a:schemeClr val="accent2"/>
              </a:buClr>
              <a:defRPr sz="2000">
                <a:solidFill>
                  <a:schemeClr val="tx2">
                    <a:lumMod val="25000"/>
                  </a:schemeClr>
                </a:solidFill>
              </a:defRPr>
            </a:lvl2pPr>
            <a:lvl3pPr algn="ctr">
              <a:buClr>
                <a:schemeClr val="accent2"/>
              </a:buClr>
              <a:defRPr sz="1800">
                <a:solidFill>
                  <a:schemeClr val="tx2">
                    <a:lumMod val="25000"/>
                  </a:schemeClr>
                </a:solidFill>
              </a:defRPr>
            </a:lvl3pPr>
            <a:lvl4pPr algn="ctr">
              <a:buClr>
                <a:schemeClr val="accent2"/>
              </a:buClr>
              <a:defRPr sz="1600">
                <a:solidFill>
                  <a:schemeClr val="tx2">
                    <a:lumMod val="25000"/>
                  </a:schemeClr>
                </a:solidFill>
              </a:defRPr>
            </a:lvl4pPr>
            <a:lvl5pPr algn="ctr">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cxnSp>
        <p:nvCxnSpPr>
          <p:cNvPr id="13" name="Straight Connector 12">
            <a:extLst>
              <a:ext uri="{FF2B5EF4-FFF2-40B4-BE49-F238E27FC236}">
                <a16:creationId xmlns:a16="http://schemas.microsoft.com/office/drawing/2014/main" id="{689EEBF9-800C-88AE-FE83-60B5F47AFC14}"/>
              </a:ext>
            </a:extLst>
          </p:cNvPr>
          <p:cNvCxnSpPr>
            <a:cxnSpLocks/>
          </p:cNvCxnSpPr>
          <p:nvPr userDrawn="1"/>
        </p:nvCxnSpPr>
        <p:spPr>
          <a:xfrm>
            <a:off x="6174481" y="2843389"/>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10;&#10;Description automatically generated">
            <a:extLst>
              <a:ext uri="{FF2B5EF4-FFF2-40B4-BE49-F238E27FC236}">
                <a16:creationId xmlns:a16="http://schemas.microsoft.com/office/drawing/2014/main" id="{301D77B6-9ED1-094C-66A3-7D5AB0CDEA47}"/>
              </a:ext>
            </a:extLst>
          </p:cNvPr>
          <p:cNvPicPr>
            <a:picLocks noChangeAspect="1"/>
          </p:cNvPicPr>
          <p:nvPr userDrawn="1"/>
        </p:nvPicPr>
        <p:blipFill>
          <a:blip r:embed="rId5" cstate="screen">
            <a:extLst>
              <a:ext uri="{BEBA8EAE-BF5A-486C-A8C5-ECC9F3942E4B}">
                <a14:imgProps xmlns:a14="http://schemas.microsoft.com/office/drawing/2010/main">
                  <a14:imgLayer r:embed="rId6">
                    <a14:imgEffect>
                      <a14:saturation sat="35000"/>
                    </a14:imgEffect>
                  </a14:imgLayer>
                </a14:imgProps>
              </a:ext>
              <a:ext uri="{28A0092B-C50C-407E-A947-70E740481C1C}">
                <a14:useLocalDpi xmlns:a14="http://schemas.microsoft.com/office/drawing/2010/main"/>
              </a:ext>
            </a:extLst>
          </a:blip>
          <a:stretch>
            <a:fillRect/>
          </a:stretch>
        </p:blipFill>
        <p:spPr>
          <a:xfrm>
            <a:off x="7914042" y="2702904"/>
            <a:ext cx="972078" cy="285381"/>
          </a:xfrm>
          <a:prstGeom prst="rect">
            <a:avLst/>
          </a:prstGeom>
        </p:spPr>
      </p:pic>
    </p:spTree>
    <p:extLst>
      <p:ext uri="{BB962C8B-B14F-4D97-AF65-F5344CB8AC3E}">
        <p14:creationId xmlns:p14="http://schemas.microsoft.com/office/powerpoint/2010/main" val="19426491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origami"/>
        <p:sndAc>
          <p:stSnd>
            <p:snd r:embed="rId1" name="chimes.wav"/>
          </p:stSnd>
        </p:sndAc>
      </p:transition>
    </mc:Choice>
    <mc:Fallback xmlns="">
      <p:transition spd="slow">
        <p:fade/>
        <p:sndAc>
          <p:stSnd>
            <p:snd r:embed="rId7" name="chimes.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audio" Target="../media/audio1.wav"/><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3810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1026140" y="6356350"/>
            <a:ext cx="78486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76" r:id="rId4"/>
    <p:sldLayoutId id="2147483678" r:id="rId5"/>
    <p:sldLayoutId id="2147483684" r:id="rId6"/>
    <p:sldLayoutId id="2147483677" r:id="rId7"/>
    <p:sldLayoutId id="2147483679" r:id="rId8"/>
    <p:sldLayoutId id="2147483680" r:id="rId9"/>
    <p:sldLayoutId id="2147483681" r:id="rId10"/>
    <p:sldLayoutId id="2147483682" r:id="rId11"/>
    <p:sldLayoutId id="2147483683" r:id="rId12"/>
    <p:sldLayoutId id="2147483685" r:id="rId13"/>
  </p:sldLayoutIdLst>
  <mc:AlternateContent xmlns:mc="http://schemas.openxmlformats.org/markup-compatibility/2006" xmlns:p15="http://schemas.microsoft.com/office/powerpoint/2012/main">
    <mc:Choice Requires="p15">
      <p:transition xmlns:p14="http://schemas.microsoft.com/office/powerpoint/2010/main" spd="slow" p14:dur="2000">
        <p15:prstTrans prst="origami"/>
        <p:sndAc>
          <p:stSnd>
            <p:snd r:embed="rId15" name="chimes.wav"/>
          </p:stSnd>
        </p:sndAc>
      </p:transition>
    </mc:Choice>
    <mc:Fallback xmlns="">
      <p:transition spd="slow">
        <p:fade/>
        <p:sndAc>
          <p:stSnd>
            <p:snd r:embed="rId16" name="chimes.wav"/>
          </p:stSnd>
        </p:sndAc>
      </p:transition>
    </mc:Fallback>
  </mc:AlternateConten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audio" Target="../media/audio1.wav"/><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audio" Target="../media/audio1.wav"/><Relationship Id="rId1" Type="http://schemas.openxmlformats.org/officeDocument/2006/relationships/slideLayout" Target="../slideLayouts/slideLayout10.xml"/><Relationship Id="rId4" Type="http://schemas.openxmlformats.org/officeDocument/2006/relationships/audio" Target="../media/audio1.wav"/></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audio" Target="../media/audio1.wav"/><Relationship Id="rId1" Type="http://schemas.openxmlformats.org/officeDocument/2006/relationships/slideLayout" Target="../slideLayouts/slideLayout11.xml"/><Relationship Id="rId4" Type="http://schemas.openxmlformats.org/officeDocument/2006/relationships/audio" Target="../media/audio1.wav"/></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audio" Target="../media/audio1.wav"/><Relationship Id="rId1" Type="http://schemas.openxmlformats.org/officeDocument/2006/relationships/slideLayout" Target="../slideLayouts/slideLayout12.xml"/><Relationship Id="rId4" Type="http://schemas.openxmlformats.org/officeDocument/2006/relationships/audio" Target="../media/audio1.wav"/></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audio" Target="../media/audio1.wav"/><Relationship Id="rId1" Type="http://schemas.openxmlformats.org/officeDocument/2006/relationships/slideLayout" Target="../slideLayouts/slideLayout9.xml"/><Relationship Id="rId4" Type="http://schemas.openxmlformats.org/officeDocument/2006/relationships/audio" Target="../media/audio1.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2E09DD34-43D4-3713-535D-7E9D95D3F4B1}"/>
              </a:ext>
            </a:extLst>
          </p:cNvPr>
          <p:cNvPicPr>
            <a:picLocks noGrp="1" noChangeAspect="1"/>
          </p:cNvPicPr>
          <p:nvPr>
            <p:ph type="pic" sz="quarter" idx="10"/>
          </p:nvPr>
        </p:nvPicPr>
        <p:blipFill>
          <a:blip r:embed="rId3"/>
          <a:srcRect/>
          <a:stretch/>
        </p:blipFill>
        <p:spPr>
          <a:xfrm>
            <a:off x="0" y="0"/>
            <a:ext cx="12192000" cy="6858000"/>
          </a:xfrm>
        </p:spPr>
      </p:pic>
      <p:sp>
        <p:nvSpPr>
          <p:cNvPr id="3" name="Title 2">
            <a:extLst>
              <a:ext uri="{FF2B5EF4-FFF2-40B4-BE49-F238E27FC236}">
                <a16:creationId xmlns:a16="http://schemas.microsoft.com/office/drawing/2014/main" id="{6F9772E4-10E9-13DE-8AE8-35BBB9DD1D9A}"/>
              </a:ext>
            </a:extLst>
          </p:cNvPr>
          <p:cNvSpPr>
            <a:spLocks noGrp="1"/>
          </p:cNvSpPr>
          <p:nvPr>
            <p:ph type="ctrTitle"/>
          </p:nvPr>
        </p:nvSpPr>
        <p:spPr>
          <a:xfrm>
            <a:off x="1408176" y="1463040"/>
            <a:ext cx="6327648" cy="2180543"/>
          </a:xfrm>
        </p:spPr>
        <p:txBody>
          <a:bodyPr/>
          <a:lstStyle/>
          <a:p>
            <a:r>
              <a:rPr lang="en-US" dirty="0"/>
              <a:t>Fascinating Facts About Dreams </a:t>
            </a:r>
          </a:p>
        </p:txBody>
      </p:sp>
      <p:sp>
        <p:nvSpPr>
          <p:cNvPr id="4" name="Subtitle 3">
            <a:extLst>
              <a:ext uri="{FF2B5EF4-FFF2-40B4-BE49-F238E27FC236}">
                <a16:creationId xmlns:a16="http://schemas.microsoft.com/office/drawing/2014/main" id="{F7C09E8F-C241-2F75-70EA-32EC69551E74}"/>
              </a:ext>
            </a:extLst>
          </p:cNvPr>
          <p:cNvSpPr>
            <a:spLocks noGrp="1"/>
          </p:cNvSpPr>
          <p:nvPr>
            <p:ph type="subTitle" idx="1"/>
          </p:nvPr>
        </p:nvSpPr>
        <p:spPr>
          <a:xfrm>
            <a:off x="1911096" y="3995928"/>
            <a:ext cx="5321808" cy="824404"/>
          </a:xfrm>
        </p:spPr>
        <p:txBody>
          <a:bodyPr/>
          <a:lstStyle/>
          <a:p>
            <a:r>
              <a:rPr lang="en-US" dirty="0"/>
              <a:t>JANATHUL FIRDHOUS</a:t>
            </a:r>
          </a:p>
        </p:txBody>
      </p:sp>
      <p:cxnSp>
        <p:nvCxnSpPr>
          <p:cNvPr id="12" name="Straight Connector 11">
            <a:extLst>
              <a:ext uri="{FF2B5EF4-FFF2-40B4-BE49-F238E27FC236}">
                <a16:creationId xmlns:a16="http://schemas.microsoft.com/office/drawing/2014/main" id="{9318DF20-A4C4-3800-A69E-4E11F5A11C08}"/>
              </a:ext>
              <a:ext uri="{C183D7F6-B498-43B3-948B-1728B52AA6E4}">
                <adec:decorative xmlns:adec="http://schemas.microsoft.com/office/drawing/2017/decorative" val="1"/>
              </a:ext>
            </a:extLst>
          </p:cNvPr>
          <p:cNvCxnSpPr>
            <a:cxnSpLocks/>
          </p:cNvCxnSpPr>
          <p:nvPr/>
        </p:nvCxnSpPr>
        <p:spPr>
          <a:xfrm>
            <a:off x="1915117" y="3822700"/>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Plaque 12">
            <a:extLst>
              <a:ext uri="{FF2B5EF4-FFF2-40B4-BE49-F238E27FC236}">
                <a16:creationId xmlns:a16="http://schemas.microsoft.com/office/drawing/2014/main" id="{AC9EB422-5602-36FF-E543-5B0C70E56E9A}"/>
              </a:ext>
              <a:ext uri="{C183D7F6-B498-43B3-948B-1728B52AA6E4}">
                <adec:decorative xmlns:adec="http://schemas.microsoft.com/office/drawing/2017/decorative" val="1"/>
              </a:ext>
            </a:extLst>
          </p:cNvPr>
          <p:cNvSpPr/>
          <p:nvPr/>
        </p:nvSpPr>
        <p:spPr>
          <a:xfrm>
            <a:off x="1184867" y="1269576"/>
            <a:ext cx="6781800" cy="4343824"/>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A053B63A-99EB-DBC1-DE80-E5E5214EF4EE}"/>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4089728" y="3681876"/>
            <a:ext cx="972078" cy="285381"/>
          </a:xfrm>
          <a:prstGeom prst="rect">
            <a:avLst/>
          </a:prstGeom>
        </p:spPr>
      </p:pic>
    </p:spTree>
    <p:extLst>
      <p:ext uri="{BB962C8B-B14F-4D97-AF65-F5344CB8AC3E}">
        <p14:creationId xmlns:p14="http://schemas.microsoft.com/office/powerpoint/2010/main" val="8581593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origami"/>
        <p:sndAc>
          <p:stSnd>
            <p:snd r:embed="rId2" name="chimes.wav"/>
          </p:stSnd>
        </p:sndAc>
      </p:transition>
    </mc:Choice>
    <mc:Fallback xmlns="">
      <p:transition spd="slow">
        <p:fade/>
        <p:sndAc>
          <p:stSnd>
            <p:snd r:embed="rId6" name="chimes.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C10E63-9DB7-8D41-362F-163FF1223330}"/>
              </a:ext>
            </a:extLst>
          </p:cNvPr>
          <p:cNvSpPr>
            <a:spLocks noGrp="1"/>
          </p:cNvSpPr>
          <p:nvPr>
            <p:ph type="ctrTitle"/>
          </p:nvPr>
        </p:nvSpPr>
        <p:spPr>
          <a:xfrm>
            <a:off x="0" y="0"/>
            <a:ext cx="12225528" cy="3858768"/>
          </a:xfrm>
          <a:solidFill>
            <a:schemeClr val="tx1"/>
          </a:solidFill>
        </p:spPr>
        <p:txBody>
          <a:bodyPr/>
          <a:lstStyle/>
          <a:p>
            <a:endParaRPr lang="en-IN" dirty="0"/>
          </a:p>
        </p:txBody>
      </p:sp>
      <p:sp>
        <p:nvSpPr>
          <p:cNvPr id="4" name="Subtitle 3">
            <a:extLst>
              <a:ext uri="{FF2B5EF4-FFF2-40B4-BE49-F238E27FC236}">
                <a16:creationId xmlns:a16="http://schemas.microsoft.com/office/drawing/2014/main" id="{2CF9C7A6-5FD4-AFF1-9393-B040F90CCB1D}"/>
              </a:ext>
            </a:extLst>
          </p:cNvPr>
          <p:cNvSpPr>
            <a:spLocks noGrp="1"/>
          </p:cNvSpPr>
          <p:nvPr>
            <p:ph type="subTitle" idx="1"/>
          </p:nvPr>
        </p:nvSpPr>
        <p:spPr>
          <a:xfrm>
            <a:off x="0" y="3858768"/>
            <a:ext cx="12192000" cy="2999232"/>
          </a:xfrm>
          <a:solidFill>
            <a:schemeClr val="tx1"/>
          </a:solidFill>
        </p:spPr>
        <p:txBody>
          <a:bodyPr/>
          <a:lstStyle/>
          <a:p>
            <a:endParaRPr lang="en-IN" dirty="0"/>
          </a:p>
        </p:txBody>
      </p:sp>
      <p:pic>
        <p:nvPicPr>
          <p:cNvPr id="10" name="Picture Placeholder 9">
            <a:extLst>
              <a:ext uri="{FF2B5EF4-FFF2-40B4-BE49-F238E27FC236}">
                <a16:creationId xmlns:a16="http://schemas.microsoft.com/office/drawing/2014/main" id="{B07CD9CD-91C2-F634-12BA-8978B1799009}"/>
              </a:ext>
            </a:extLst>
          </p:cNvPr>
          <p:cNvPicPr>
            <a:picLocks noGrp="1" noChangeAspect="1"/>
          </p:cNvPicPr>
          <p:nvPr>
            <p:ph type="pic" sz="quarter" idx="10"/>
          </p:nvPr>
        </p:nvPicPr>
        <p:blipFill>
          <a:blip r:embed="rId3"/>
          <a:srcRect l="503" r="503"/>
          <a:stretch>
            <a:fillRect/>
          </a:stretch>
        </p:blipFill>
        <p:spPr>
          <a:xfrm>
            <a:off x="-753163" y="-543419"/>
            <a:ext cx="13278225" cy="7944838"/>
          </a:xfrm>
          <a:solidFill>
            <a:srgbClr val="002060"/>
          </a:solidFill>
        </p:spPr>
      </p:pic>
      <p:sp>
        <p:nvSpPr>
          <p:cNvPr id="11" name="TextBox 10">
            <a:extLst>
              <a:ext uri="{FF2B5EF4-FFF2-40B4-BE49-F238E27FC236}">
                <a16:creationId xmlns:a16="http://schemas.microsoft.com/office/drawing/2014/main" id="{FCF407EB-6C24-5A48-C697-165B7CCBB42E}"/>
              </a:ext>
            </a:extLst>
          </p:cNvPr>
          <p:cNvSpPr txBox="1"/>
          <p:nvPr/>
        </p:nvSpPr>
        <p:spPr>
          <a:xfrm>
            <a:off x="-453627" y="-772020"/>
            <a:ext cx="12679155" cy="3046988"/>
          </a:xfrm>
          <a:prstGeom prst="rect">
            <a:avLst/>
          </a:prstGeom>
          <a:noFill/>
        </p:spPr>
        <p:txBody>
          <a:bodyPr wrap="square" rtlCol="0">
            <a:spAutoFit/>
          </a:bodyPr>
          <a:lstStyle/>
          <a:p>
            <a:pPr>
              <a:buFont typeface="Arial" panose="020B0604020202020204" pitchFamily="34" charset="0"/>
              <a:buChar char="•"/>
            </a:pPr>
            <a:endParaRPr lang="en-US" sz="2400" dirty="0">
              <a:solidFill>
                <a:schemeClr val="bg2"/>
              </a:solidFill>
              <a:latin typeface="Bahnschrift" panose="020B0502040204020203" pitchFamily="34" charset="0"/>
            </a:endParaRPr>
          </a:p>
          <a:p>
            <a:pPr>
              <a:buFont typeface="Arial" panose="020B0604020202020204" pitchFamily="34" charset="0"/>
              <a:buChar char="•"/>
            </a:pPr>
            <a:r>
              <a:rPr lang="en-US" sz="2400" dirty="0">
                <a:solidFill>
                  <a:schemeClr val="bg2"/>
                </a:solidFill>
                <a:latin typeface="Bahnschrift" panose="020B0502040204020203" pitchFamily="34" charset="0"/>
              </a:rPr>
              <a:t>What Are Dreams?</a:t>
            </a:r>
          </a:p>
          <a:p>
            <a:pPr>
              <a:buFont typeface="Arial" panose="020B0604020202020204" pitchFamily="34" charset="0"/>
              <a:buChar char="•"/>
            </a:pPr>
            <a:endParaRPr lang="en-US" sz="2400" dirty="0">
              <a:solidFill>
                <a:schemeClr val="bg2"/>
              </a:solidFill>
              <a:latin typeface="Bahnschrift" panose="020B0502040204020203" pitchFamily="34" charset="0"/>
            </a:endParaRPr>
          </a:p>
          <a:p>
            <a:pPr marL="742950" lvl="1" indent="-285750">
              <a:buFont typeface="Arial" panose="020B0604020202020204" pitchFamily="34" charset="0"/>
              <a:buChar char="•"/>
            </a:pPr>
            <a:r>
              <a:rPr lang="en-US" sz="2400" dirty="0">
                <a:solidFill>
                  <a:schemeClr val="bg2"/>
                </a:solidFill>
                <a:latin typeface="Bahnschrift" panose="020B0502040204020203" pitchFamily="34" charset="0"/>
              </a:rPr>
              <a:t>Brief definition: Dreams are experiences or sequences of images, ideas, emotions, and sensations that usually occur involuntarily during certain stages of sleep.</a:t>
            </a:r>
          </a:p>
          <a:p>
            <a:pPr lvl="1"/>
            <a:endParaRPr lang="en-US" sz="2400" dirty="0">
              <a:solidFill>
                <a:schemeClr val="bg2"/>
              </a:solidFill>
              <a:latin typeface="Bahnschrift" panose="020B0502040204020203" pitchFamily="34" charset="0"/>
            </a:endParaRPr>
          </a:p>
          <a:p>
            <a:pPr marL="742950" lvl="1" indent="-285750">
              <a:buFont typeface="Arial" panose="020B0604020202020204" pitchFamily="34" charset="0"/>
              <a:buChar char="•"/>
            </a:pPr>
            <a:r>
              <a:rPr lang="en-US" sz="2400" dirty="0">
                <a:solidFill>
                  <a:schemeClr val="bg2"/>
                </a:solidFill>
                <a:latin typeface="Bahnschrift" panose="020B0502040204020203" pitchFamily="34" charset="0"/>
              </a:rPr>
              <a:t>Importance: Dreams can provide insights into emotions, creativity, and unconscious thought processes.</a:t>
            </a:r>
          </a:p>
        </p:txBody>
      </p:sp>
    </p:spTree>
    <p:extLst>
      <p:ext uri="{BB962C8B-B14F-4D97-AF65-F5344CB8AC3E}">
        <p14:creationId xmlns:p14="http://schemas.microsoft.com/office/powerpoint/2010/main" val="2504763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origami"/>
        <p:sndAc>
          <p:stSnd>
            <p:snd r:embed="rId2" name="chimes.wav"/>
          </p:stSnd>
        </p:sndAc>
      </p:transition>
    </mc:Choice>
    <mc:Fallback xmlns="">
      <p:transition spd="slow">
        <p:fade/>
        <p:sndAc>
          <p:stSnd>
            <p:snd r:embed="rId4" name="chimes.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EBFBF-F8B0-D44E-B6BF-4A0429AC3B0F}"/>
              </a:ext>
            </a:extLst>
          </p:cNvPr>
          <p:cNvSpPr>
            <a:spLocks noGrp="1"/>
          </p:cNvSpPr>
          <p:nvPr>
            <p:ph type="title"/>
          </p:nvPr>
        </p:nvSpPr>
        <p:spPr>
          <a:xfrm>
            <a:off x="932688" y="228600"/>
            <a:ext cx="9528048" cy="1600200"/>
          </a:xfrm>
        </p:spPr>
        <p:txBody>
          <a:bodyPr/>
          <a:lstStyle/>
          <a:p>
            <a:r>
              <a:rPr lang="en-US" dirty="0"/>
              <a:t>Dynamic delivery</a:t>
            </a:r>
          </a:p>
        </p:txBody>
      </p:sp>
      <p:sp>
        <p:nvSpPr>
          <p:cNvPr id="5" name="Content Placeholder 4">
            <a:extLst>
              <a:ext uri="{FF2B5EF4-FFF2-40B4-BE49-F238E27FC236}">
                <a16:creationId xmlns:a16="http://schemas.microsoft.com/office/drawing/2014/main" id="{EAD44121-A8E9-49A3-B086-E9F578178891}"/>
              </a:ext>
            </a:extLst>
          </p:cNvPr>
          <p:cNvSpPr>
            <a:spLocks noGrp="1"/>
          </p:cNvSpPr>
          <p:nvPr>
            <p:ph sz="quarter" idx="12"/>
          </p:nvPr>
        </p:nvSpPr>
        <p:spPr>
          <a:xfrm>
            <a:off x="932688" y="2770632"/>
            <a:ext cx="2487168" cy="3502152"/>
          </a:xfrm>
        </p:spPr>
        <p:txBody>
          <a:bodyPr/>
          <a:lstStyle/>
          <a:p>
            <a:r>
              <a:rPr lang="en-US" dirty="0"/>
              <a:t>Learn to infuse energy into your delivery to leave a lasting impression</a:t>
            </a:r>
          </a:p>
          <a:p>
            <a:r>
              <a:rPr lang="en-US" dirty="0"/>
              <a:t>One of the goals </a:t>
            </a:r>
            <a:br>
              <a:rPr lang="en-US" dirty="0"/>
            </a:br>
            <a:r>
              <a:rPr lang="en-US" dirty="0"/>
              <a:t>of effective communication is to motivate your audience</a:t>
            </a:r>
          </a:p>
        </p:txBody>
      </p:sp>
      <p:graphicFrame>
        <p:nvGraphicFramePr>
          <p:cNvPr id="7" name="Table Placeholder 2">
            <a:extLst>
              <a:ext uri="{FF2B5EF4-FFF2-40B4-BE49-F238E27FC236}">
                <a16:creationId xmlns:a16="http://schemas.microsoft.com/office/drawing/2014/main" id="{7B166768-B202-E472-5FBC-6570BDBFBD7E}"/>
              </a:ext>
            </a:extLst>
          </p:cNvPr>
          <p:cNvGraphicFramePr>
            <a:graphicFrameLocks noGrp="1"/>
          </p:cNvGraphicFramePr>
          <p:nvPr>
            <p:ph sz="quarter" idx="13"/>
            <p:extLst>
              <p:ext uri="{D42A27DB-BD31-4B8C-83A1-F6EECF244321}">
                <p14:modId xmlns:p14="http://schemas.microsoft.com/office/powerpoint/2010/main" val="4030356631"/>
              </p:ext>
            </p:extLst>
          </p:nvPr>
        </p:nvGraphicFramePr>
        <p:xfrm>
          <a:off x="3786188" y="2770188"/>
          <a:ext cx="7572214" cy="3395886"/>
        </p:xfrm>
        <a:graphic>
          <a:graphicData uri="http://schemas.openxmlformats.org/drawingml/2006/table">
            <a:tbl>
              <a:tblPr firstRow="1" bandRow="1">
                <a:tableStyleId>{5C22544A-7EE6-4342-B048-85BDC9FD1C3A}</a:tableStyleId>
              </a:tblPr>
              <a:tblGrid>
                <a:gridCol w="2671766">
                  <a:extLst>
                    <a:ext uri="{9D8B030D-6E8A-4147-A177-3AD203B41FA5}">
                      <a16:colId xmlns:a16="http://schemas.microsoft.com/office/drawing/2014/main" val="127040821"/>
                    </a:ext>
                  </a:extLst>
                </a:gridCol>
                <a:gridCol w="2256695">
                  <a:extLst>
                    <a:ext uri="{9D8B030D-6E8A-4147-A177-3AD203B41FA5}">
                      <a16:colId xmlns:a16="http://schemas.microsoft.com/office/drawing/2014/main" val="149845700"/>
                    </a:ext>
                  </a:extLst>
                </a:gridCol>
                <a:gridCol w="1363851">
                  <a:extLst>
                    <a:ext uri="{9D8B030D-6E8A-4147-A177-3AD203B41FA5}">
                      <a16:colId xmlns:a16="http://schemas.microsoft.com/office/drawing/2014/main" val="3119692462"/>
                    </a:ext>
                  </a:extLst>
                </a:gridCol>
                <a:gridCol w="1279902">
                  <a:extLst>
                    <a:ext uri="{9D8B030D-6E8A-4147-A177-3AD203B41FA5}">
                      <a16:colId xmlns:a16="http://schemas.microsoft.com/office/drawing/2014/main" val="3472639139"/>
                    </a:ext>
                  </a:extLst>
                </a:gridCol>
              </a:tblGrid>
              <a:tr h="536014">
                <a:tc>
                  <a:txBody>
                    <a:bodyPr/>
                    <a:lstStyle/>
                    <a:p>
                      <a:pPr algn="ctr"/>
                      <a:r>
                        <a:rPr lang="en-US" dirty="0"/>
                        <a:t>Metric</a:t>
                      </a:r>
                    </a:p>
                  </a:txBody>
                  <a:tcPr anchor="ctr"/>
                </a:tc>
                <a:tc>
                  <a:txBody>
                    <a:bodyPr/>
                    <a:lstStyle/>
                    <a:p>
                      <a:pPr algn="ctr"/>
                      <a:r>
                        <a:rPr lang="en-US" dirty="0"/>
                        <a:t>Measurement</a:t>
                      </a:r>
                    </a:p>
                  </a:txBody>
                  <a:tcPr anchor="ctr"/>
                </a:tc>
                <a:tc>
                  <a:txBody>
                    <a:bodyPr/>
                    <a:lstStyle/>
                    <a:p>
                      <a:pPr algn="ctr"/>
                      <a:r>
                        <a:rPr lang="en-US" dirty="0"/>
                        <a:t>Target</a:t>
                      </a:r>
                    </a:p>
                  </a:txBody>
                  <a:tcPr anchor="ctr"/>
                </a:tc>
                <a:tc>
                  <a:txBody>
                    <a:bodyPr/>
                    <a:lstStyle/>
                    <a:p>
                      <a:pPr algn="ctr"/>
                      <a:r>
                        <a:rPr lang="en-US" dirty="0"/>
                        <a:t>Actual</a:t>
                      </a:r>
                    </a:p>
                  </a:txBody>
                  <a:tcPr anchor="ctr"/>
                </a:tc>
                <a:extLst>
                  <a:ext uri="{0D108BD9-81ED-4DB2-BD59-A6C34878D82A}">
                    <a16:rowId xmlns:a16="http://schemas.microsoft.com/office/drawing/2014/main" val="3298013591"/>
                  </a:ext>
                </a:extLst>
              </a:tr>
              <a:tr h="536014">
                <a:tc>
                  <a:txBody>
                    <a:bodyPr/>
                    <a:lstStyle/>
                    <a:p>
                      <a:pPr algn="ctr"/>
                      <a:r>
                        <a:rPr lang="en-US" dirty="0"/>
                        <a:t>Audience attendance</a:t>
                      </a:r>
                    </a:p>
                  </a:txBody>
                  <a:tcPr anchor="ctr"/>
                </a:tc>
                <a:tc>
                  <a:txBody>
                    <a:bodyPr/>
                    <a:lstStyle/>
                    <a:p>
                      <a:pPr algn="ctr"/>
                      <a:r>
                        <a:rPr lang="en-US" dirty="0"/>
                        <a:t># of attendees</a:t>
                      </a:r>
                    </a:p>
                  </a:txBody>
                  <a:tcPr anchor="ctr"/>
                </a:tc>
                <a:tc>
                  <a:txBody>
                    <a:bodyPr/>
                    <a:lstStyle/>
                    <a:p>
                      <a:pPr algn="ctr"/>
                      <a:r>
                        <a:rPr lang="en-US" dirty="0"/>
                        <a:t>150</a:t>
                      </a:r>
                    </a:p>
                  </a:txBody>
                  <a:tcPr anchor="ctr"/>
                </a:tc>
                <a:tc>
                  <a:txBody>
                    <a:bodyPr/>
                    <a:lstStyle/>
                    <a:p>
                      <a:pPr algn="ctr"/>
                      <a:r>
                        <a:rPr lang="en-US" dirty="0"/>
                        <a:t>120</a:t>
                      </a:r>
                    </a:p>
                  </a:txBody>
                  <a:tcPr anchor="ctr"/>
                </a:tc>
                <a:extLst>
                  <a:ext uri="{0D108BD9-81ED-4DB2-BD59-A6C34878D82A}">
                    <a16:rowId xmlns:a16="http://schemas.microsoft.com/office/drawing/2014/main" val="3873867931"/>
                  </a:ext>
                </a:extLst>
              </a:tr>
              <a:tr h="536014">
                <a:tc>
                  <a:txBody>
                    <a:bodyPr/>
                    <a:lstStyle/>
                    <a:p>
                      <a:pPr algn="ctr"/>
                      <a:r>
                        <a:rPr lang="en-US" dirty="0"/>
                        <a:t>Engagement duration</a:t>
                      </a:r>
                    </a:p>
                  </a:txBody>
                  <a:tcPr anchor="ctr"/>
                </a:tc>
                <a:tc>
                  <a:txBody>
                    <a:bodyPr/>
                    <a:lstStyle/>
                    <a:p>
                      <a:pPr algn="ctr"/>
                      <a:r>
                        <a:rPr lang="en-US" dirty="0"/>
                        <a:t>Minutes</a:t>
                      </a:r>
                    </a:p>
                  </a:txBody>
                  <a:tcPr anchor="ctr"/>
                </a:tc>
                <a:tc>
                  <a:txBody>
                    <a:bodyPr/>
                    <a:lstStyle/>
                    <a:p>
                      <a:pPr algn="ctr"/>
                      <a:r>
                        <a:rPr lang="en-US" dirty="0"/>
                        <a:t>60</a:t>
                      </a:r>
                    </a:p>
                  </a:txBody>
                  <a:tcPr anchor="ctr"/>
                </a:tc>
                <a:tc>
                  <a:txBody>
                    <a:bodyPr/>
                    <a:lstStyle/>
                    <a:p>
                      <a:pPr algn="ctr"/>
                      <a:r>
                        <a:rPr lang="en-US" dirty="0"/>
                        <a:t>75</a:t>
                      </a:r>
                    </a:p>
                  </a:txBody>
                  <a:tcPr anchor="ctr"/>
                </a:tc>
                <a:extLst>
                  <a:ext uri="{0D108BD9-81ED-4DB2-BD59-A6C34878D82A}">
                    <a16:rowId xmlns:a16="http://schemas.microsoft.com/office/drawing/2014/main" val="85209771"/>
                  </a:ext>
                </a:extLst>
              </a:tr>
              <a:tr h="536014">
                <a:tc>
                  <a:txBody>
                    <a:bodyPr/>
                    <a:lstStyle/>
                    <a:p>
                      <a:pPr algn="ctr"/>
                      <a:r>
                        <a:rPr lang="en-US" dirty="0"/>
                        <a:t>Q&amp;A interaction</a:t>
                      </a:r>
                    </a:p>
                  </a:txBody>
                  <a:tcPr anchor="ctr"/>
                </a:tc>
                <a:tc>
                  <a:txBody>
                    <a:bodyPr/>
                    <a:lstStyle/>
                    <a:p>
                      <a:pPr algn="ctr"/>
                      <a:r>
                        <a:rPr lang="en-US" dirty="0"/>
                        <a:t># of questions</a:t>
                      </a:r>
                    </a:p>
                  </a:txBody>
                  <a:tcPr anchor="ctr"/>
                </a:tc>
                <a:tc>
                  <a:txBody>
                    <a:bodyPr/>
                    <a:lstStyle/>
                    <a:p>
                      <a:pPr algn="ctr"/>
                      <a:r>
                        <a:rPr lang="en-US" dirty="0"/>
                        <a:t>10</a:t>
                      </a:r>
                    </a:p>
                  </a:txBody>
                  <a:tcPr anchor="ctr"/>
                </a:tc>
                <a:tc>
                  <a:txBody>
                    <a:bodyPr/>
                    <a:lstStyle/>
                    <a:p>
                      <a:pPr algn="ctr"/>
                      <a:r>
                        <a:rPr lang="en-US" dirty="0"/>
                        <a:t>15</a:t>
                      </a:r>
                    </a:p>
                  </a:txBody>
                  <a:tcPr anchor="ctr"/>
                </a:tc>
                <a:extLst>
                  <a:ext uri="{0D108BD9-81ED-4DB2-BD59-A6C34878D82A}">
                    <a16:rowId xmlns:a16="http://schemas.microsoft.com/office/drawing/2014/main" val="4061031278"/>
                  </a:ext>
                </a:extLst>
              </a:tr>
              <a:tr h="536014">
                <a:tc>
                  <a:txBody>
                    <a:bodyPr/>
                    <a:lstStyle/>
                    <a:p>
                      <a:pPr algn="ctr"/>
                      <a:r>
                        <a:rPr lang="en-US" dirty="0"/>
                        <a:t>Positive feedback</a:t>
                      </a:r>
                    </a:p>
                  </a:txBody>
                  <a:tcPr anchor="ctr"/>
                </a:tc>
                <a:tc>
                  <a:txBody>
                    <a:bodyPr/>
                    <a:lstStyle/>
                    <a:p>
                      <a:pPr algn="ctr"/>
                      <a:r>
                        <a:rPr lang="en-US" dirty="0"/>
                        <a:t>Percentage (%)</a:t>
                      </a:r>
                    </a:p>
                  </a:txBody>
                  <a:tcPr anchor="ctr"/>
                </a:tc>
                <a:tc>
                  <a:txBody>
                    <a:bodyPr/>
                    <a:lstStyle/>
                    <a:p>
                      <a:pPr algn="ctr"/>
                      <a:r>
                        <a:rPr lang="en-US" dirty="0"/>
                        <a:t>90</a:t>
                      </a:r>
                    </a:p>
                  </a:txBody>
                  <a:tcPr anchor="ctr"/>
                </a:tc>
                <a:tc>
                  <a:txBody>
                    <a:bodyPr/>
                    <a:lstStyle/>
                    <a:p>
                      <a:pPr algn="ctr"/>
                      <a:r>
                        <a:rPr lang="en-US" dirty="0"/>
                        <a:t>95</a:t>
                      </a:r>
                    </a:p>
                  </a:txBody>
                  <a:tcPr anchor="ctr"/>
                </a:tc>
                <a:extLst>
                  <a:ext uri="{0D108BD9-81ED-4DB2-BD59-A6C34878D82A}">
                    <a16:rowId xmlns:a16="http://schemas.microsoft.com/office/drawing/2014/main" val="3591840781"/>
                  </a:ext>
                </a:extLst>
              </a:tr>
              <a:tr h="715816">
                <a:tc>
                  <a:txBody>
                    <a:bodyPr/>
                    <a:lstStyle/>
                    <a:p>
                      <a:pPr algn="ctr"/>
                      <a:r>
                        <a:rPr lang="en-US" dirty="0"/>
                        <a:t>Rate of information retention</a:t>
                      </a:r>
                    </a:p>
                  </a:txBody>
                  <a:tcPr anchor="ctr"/>
                </a:tc>
                <a:tc>
                  <a:txBody>
                    <a:bodyPr/>
                    <a:lstStyle/>
                    <a:p>
                      <a:pPr algn="ctr"/>
                      <a:r>
                        <a:rPr lang="en-US" dirty="0"/>
                        <a:t>Percentage (%)</a:t>
                      </a:r>
                    </a:p>
                  </a:txBody>
                  <a:tcPr anchor="ctr"/>
                </a:tc>
                <a:tc>
                  <a:txBody>
                    <a:bodyPr/>
                    <a:lstStyle/>
                    <a:p>
                      <a:pPr algn="ctr"/>
                      <a:r>
                        <a:rPr lang="en-US" dirty="0"/>
                        <a:t>80</a:t>
                      </a:r>
                    </a:p>
                  </a:txBody>
                  <a:tcPr anchor="ctr"/>
                </a:tc>
                <a:tc>
                  <a:txBody>
                    <a:bodyPr/>
                    <a:lstStyle/>
                    <a:p>
                      <a:pPr algn="ctr"/>
                      <a:r>
                        <a:rPr lang="en-US" dirty="0"/>
                        <a:t>85</a:t>
                      </a:r>
                    </a:p>
                  </a:txBody>
                  <a:tcPr anchor="ctr"/>
                </a:tc>
                <a:extLst>
                  <a:ext uri="{0D108BD9-81ED-4DB2-BD59-A6C34878D82A}">
                    <a16:rowId xmlns:a16="http://schemas.microsoft.com/office/drawing/2014/main" val="335389741"/>
                  </a:ext>
                </a:extLst>
              </a:tr>
            </a:tbl>
          </a:graphicData>
        </a:graphic>
      </p:graphicFrame>
      <p:sp>
        <p:nvSpPr>
          <p:cNvPr id="3" name="Footer Placeholder 2">
            <a:extLst>
              <a:ext uri="{FF2B5EF4-FFF2-40B4-BE49-F238E27FC236}">
                <a16:creationId xmlns:a16="http://schemas.microsoft.com/office/drawing/2014/main" id="{68A848C7-243A-AE13-E323-3C71FD8DA6C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4DC69194-7927-A259-0C43-EE59A460354E}"/>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3</a:t>
            </a:fld>
            <a:endParaRPr lang="en-US" dirty="0"/>
          </a:p>
        </p:txBody>
      </p:sp>
      <p:pic>
        <p:nvPicPr>
          <p:cNvPr id="8" name="Picture 7">
            <a:extLst>
              <a:ext uri="{FF2B5EF4-FFF2-40B4-BE49-F238E27FC236}">
                <a16:creationId xmlns:a16="http://schemas.microsoft.com/office/drawing/2014/main" id="{4B1C75D4-9314-476D-629A-B3CB9A40736B}"/>
              </a:ext>
            </a:extLst>
          </p:cNvPr>
          <p:cNvPicPr>
            <a:picLocks noChangeAspect="1"/>
          </p:cNvPicPr>
          <p:nvPr/>
        </p:nvPicPr>
        <p:blipFill>
          <a:blip r:embed="rId3"/>
          <a:stretch>
            <a:fillRect/>
          </a:stretch>
        </p:blipFill>
        <p:spPr>
          <a:xfrm>
            <a:off x="0" y="0"/>
            <a:ext cx="12419133" cy="6858000"/>
          </a:xfrm>
          <a:prstGeom prst="rect">
            <a:avLst/>
          </a:prstGeom>
        </p:spPr>
      </p:pic>
      <p:sp>
        <p:nvSpPr>
          <p:cNvPr id="9" name="TextBox 8">
            <a:extLst>
              <a:ext uri="{FF2B5EF4-FFF2-40B4-BE49-F238E27FC236}">
                <a16:creationId xmlns:a16="http://schemas.microsoft.com/office/drawing/2014/main" id="{D350AA83-10E9-F8E1-54E1-6B8EBB73654C}"/>
              </a:ext>
            </a:extLst>
          </p:cNvPr>
          <p:cNvSpPr txBox="1"/>
          <p:nvPr/>
        </p:nvSpPr>
        <p:spPr>
          <a:xfrm>
            <a:off x="1892834" y="262380"/>
            <a:ext cx="8743162" cy="1815882"/>
          </a:xfrm>
          <a:prstGeom prst="rect">
            <a:avLst/>
          </a:prstGeom>
          <a:noFill/>
        </p:spPr>
        <p:txBody>
          <a:bodyPr wrap="square" rtlCol="0">
            <a:spAutoFit/>
          </a:bodyPr>
          <a:lstStyle/>
          <a:p>
            <a:r>
              <a:rPr lang="en-US" sz="2800" dirty="0">
                <a:solidFill>
                  <a:schemeClr val="tx1">
                    <a:lumMod val="95000"/>
                    <a:lumOff val="5000"/>
                  </a:schemeClr>
                </a:solidFill>
                <a:latin typeface="Bahnschrift" panose="020B0502040204020203" pitchFamily="34" charset="0"/>
              </a:rPr>
              <a:t>Dreams of Falling</a:t>
            </a:r>
          </a:p>
          <a:p>
            <a:r>
              <a:rPr lang="en-US" sz="2800" dirty="0">
                <a:solidFill>
                  <a:schemeClr val="tx1">
                    <a:lumMod val="95000"/>
                    <a:lumOff val="5000"/>
                  </a:schemeClr>
                </a:solidFill>
                <a:latin typeface="Bahnschrift" panose="020B0502040204020203" pitchFamily="34" charset="0"/>
              </a:rPr>
              <a:t> Falling dreams are experienced by many people and are often linked to feelings of insecurity, stress, or a loss of control in waking life.</a:t>
            </a:r>
            <a:endParaRPr lang="en-IN" sz="2800" dirty="0">
              <a:solidFill>
                <a:schemeClr val="tx1">
                  <a:lumMod val="95000"/>
                  <a:lumOff val="5000"/>
                </a:schemeClr>
              </a:solidFill>
              <a:latin typeface="Bahnschrift" panose="020B0502040204020203" pitchFamily="34" charset="0"/>
            </a:endParaRPr>
          </a:p>
        </p:txBody>
      </p:sp>
    </p:spTree>
    <p:extLst>
      <p:ext uri="{BB962C8B-B14F-4D97-AF65-F5344CB8AC3E}">
        <p14:creationId xmlns:p14="http://schemas.microsoft.com/office/powerpoint/2010/main" val="8981909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origami"/>
        <p:sndAc>
          <p:stSnd>
            <p:snd r:embed="rId2" name="chimes.wav"/>
          </p:stSnd>
        </p:sndAc>
      </p:transition>
    </mc:Choice>
    <mc:Fallback xmlns="">
      <p:transition spd="slow">
        <p:fade/>
        <p:sndAc>
          <p:stSnd>
            <p:snd r:embed="rId4" name="chimes.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246B-8AB7-A0C9-C6DD-5D9F49D5BC37}"/>
              </a:ext>
            </a:extLst>
          </p:cNvPr>
          <p:cNvSpPr>
            <a:spLocks noGrp="1"/>
          </p:cNvSpPr>
          <p:nvPr>
            <p:ph type="title"/>
          </p:nvPr>
        </p:nvSpPr>
        <p:spPr>
          <a:xfrm>
            <a:off x="932688" y="228600"/>
            <a:ext cx="9528048" cy="1600200"/>
          </a:xfrm>
        </p:spPr>
        <p:txBody>
          <a:bodyPr/>
          <a:lstStyle/>
          <a:p>
            <a:r>
              <a:rPr lang="en-US" dirty="0"/>
              <a:t>Final tips &amp; takeaways</a:t>
            </a:r>
          </a:p>
        </p:txBody>
      </p:sp>
      <p:sp>
        <p:nvSpPr>
          <p:cNvPr id="5" name="Content Placeholder 4">
            <a:extLst>
              <a:ext uri="{FF2B5EF4-FFF2-40B4-BE49-F238E27FC236}">
                <a16:creationId xmlns:a16="http://schemas.microsoft.com/office/drawing/2014/main" id="{B20DCAFD-6C4D-D08A-CF94-0DA099CE4B5A}"/>
              </a:ext>
            </a:extLst>
          </p:cNvPr>
          <p:cNvSpPr>
            <a:spLocks noGrp="1"/>
          </p:cNvSpPr>
          <p:nvPr>
            <p:ph sz="quarter" idx="12"/>
          </p:nvPr>
        </p:nvSpPr>
        <p:spPr>
          <a:xfrm>
            <a:off x="932688" y="2432304"/>
            <a:ext cx="6163056" cy="3739896"/>
          </a:xfrm>
        </p:spPr>
        <p:txBody>
          <a:bodyPr/>
          <a:lstStyle/>
          <a:p>
            <a:r>
              <a:rPr lang="en-US" dirty="0"/>
              <a:t>Consistent rehearsal</a:t>
            </a:r>
          </a:p>
          <a:p>
            <a:pPr lvl="1"/>
            <a:r>
              <a:rPr lang="en-US" dirty="0"/>
              <a:t>Strengthen your familiarity</a:t>
            </a:r>
          </a:p>
          <a:p>
            <a:r>
              <a:rPr lang="en-US" dirty="0"/>
              <a:t>Refine delivery style</a:t>
            </a:r>
          </a:p>
          <a:p>
            <a:pPr lvl="1"/>
            <a:r>
              <a:rPr lang="en-US" dirty="0"/>
              <a:t>Pacing, tone, and emphasis</a:t>
            </a:r>
          </a:p>
          <a:p>
            <a:r>
              <a:rPr lang="en-US" dirty="0"/>
              <a:t>Timing and transitions</a:t>
            </a:r>
          </a:p>
          <a:p>
            <a:pPr lvl="1"/>
            <a:r>
              <a:rPr lang="en-US" dirty="0"/>
              <a:t>Aim for seamless, professional delivery</a:t>
            </a:r>
          </a:p>
          <a:p>
            <a:r>
              <a:rPr lang="en-US" dirty="0"/>
              <a:t>Practice audience</a:t>
            </a:r>
          </a:p>
          <a:p>
            <a:pPr lvl="1"/>
            <a:r>
              <a:rPr lang="en-US" dirty="0"/>
              <a:t>Enlist colleagues to listen &amp; provide feedback</a:t>
            </a:r>
          </a:p>
          <a:p>
            <a:endParaRPr lang="en-US" dirty="0"/>
          </a:p>
          <a:p>
            <a:endParaRPr lang="en-US" dirty="0"/>
          </a:p>
        </p:txBody>
      </p:sp>
      <p:sp>
        <p:nvSpPr>
          <p:cNvPr id="6" name="Content Placeholder 5">
            <a:extLst>
              <a:ext uri="{FF2B5EF4-FFF2-40B4-BE49-F238E27FC236}">
                <a16:creationId xmlns:a16="http://schemas.microsoft.com/office/drawing/2014/main" id="{B0538762-AEBF-8FD9-03AC-305879D2DC17}"/>
              </a:ext>
            </a:extLst>
          </p:cNvPr>
          <p:cNvSpPr>
            <a:spLocks noGrp="1"/>
          </p:cNvSpPr>
          <p:nvPr>
            <p:ph sz="quarter" idx="13"/>
          </p:nvPr>
        </p:nvSpPr>
        <p:spPr>
          <a:xfrm>
            <a:off x="7424928" y="2441448"/>
            <a:ext cx="4169664" cy="3703320"/>
          </a:xfrm>
        </p:spPr>
        <p:txBody>
          <a:bodyPr/>
          <a:lstStyle/>
          <a:p>
            <a:r>
              <a:rPr lang="en-US" dirty="0"/>
              <a:t>Seek feedback</a:t>
            </a:r>
          </a:p>
          <a:p>
            <a:r>
              <a:rPr lang="en-US" dirty="0"/>
              <a:t>Reflect on performance</a:t>
            </a:r>
          </a:p>
          <a:p>
            <a:r>
              <a:rPr lang="en-US" dirty="0"/>
              <a:t>Explore new techniques</a:t>
            </a:r>
          </a:p>
          <a:p>
            <a:r>
              <a:rPr lang="en-US" dirty="0"/>
              <a:t>Set personal goals</a:t>
            </a:r>
          </a:p>
          <a:p>
            <a:r>
              <a:rPr lang="en-US" dirty="0"/>
              <a:t>Iterate and adapt</a:t>
            </a:r>
          </a:p>
          <a:p>
            <a:endParaRPr lang="en-US" dirty="0"/>
          </a:p>
        </p:txBody>
      </p:sp>
      <p:sp>
        <p:nvSpPr>
          <p:cNvPr id="3" name="Footer Placeholder 2">
            <a:extLst>
              <a:ext uri="{FF2B5EF4-FFF2-40B4-BE49-F238E27FC236}">
                <a16:creationId xmlns:a16="http://schemas.microsoft.com/office/drawing/2014/main" id="{92F99439-1EDB-4E13-5595-B32899617DF1}"/>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19451A59-0D86-B758-5926-53062622A5E7}"/>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4</a:t>
            </a:fld>
            <a:endParaRPr lang="en-US" dirty="0"/>
          </a:p>
        </p:txBody>
      </p:sp>
      <p:pic>
        <p:nvPicPr>
          <p:cNvPr id="8" name="Picture 7">
            <a:extLst>
              <a:ext uri="{FF2B5EF4-FFF2-40B4-BE49-F238E27FC236}">
                <a16:creationId xmlns:a16="http://schemas.microsoft.com/office/drawing/2014/main" id="{185CFADB-5781-8855-CB7F-9D373C8DFBD3}"/>
              </a:ext>
            </a:extLst>
          </p:cNvPr>
          <p:cNvPicPr>
            <a:picLocks noChangeAspect="1"/>
          </p:cNvPicPr>
          <p:nvPr/>
        </p:nvPicPr>
        <p:blipFill>
          <a:blip r:embed="rId3"/>
          <a:stretch>
            <a:fillRect/>
          </a:stretch>
        </p:blipFill>
        <p:spPr>
          <a:xfrm>
            <a:off x="-101092" y="0"/>
            <a:ext cx="12293092" cy="6858000"/>
          </a:xfrm>
          <a:prstGeom prst="rect">
            <a:avLst/>
          </a:prstGeom>
        </p:spPr>
      </p:pic>
      <p:sp>
        <p:nvSpPr>
          <p:cNvPr id="9" name="TextBox 8">
            <a:extLst>
              <a:ext uri="{FF2B5EF4-FFF2-40B4-BE49-F238E27FC236}">
                <a16:creationId xmlns:a16="http://schemas.microsoft.com/office/drawing/2014/main" id="{CD39CBFC-9752-FF85-64AF-A757392BB9FE}"/>
              </a:ext>
            </a:extLst>
          </p:cNvPr>
          <p:cNvSpPr txBox="1"/>
          <p:nvPr/>
        </p:nvSpPr>
        <p:spPr>
          <a:xfrm>
            <a:off x="0" y="1246120"/>
            <a:ext cx="7137908" cy="3046988"/>
          </a:xfrm>
          <a:prstGeom prst="rect">
            <a:avLst/>
          </a:prstGeom>
          <a:noFill/>
        </p:spPr>
        <p:txBody>
          <a:bodyPr wrap="square" rtlCol="0">
            <a:spAutoFit/>
          </a:bodyPr>
          <a:lstStyle/>
          <a:p>
            <a:r>
              <a:rPr lang="en-US" sz="2400" dirty="0">
                <a:latin typeface="Arial Black" panose="020B0A04020102020204" pitchFamily="34" charset="0"/>
              </a:rPr>
              <a:t>DO YOU KNOW</a:t>
            </a:r>
          </a:p>
          <a:p>
            <a:r>
              <a:rPr lang="en-US" sz="2400" dirty="0">
                <a:latin typeface="Arial Black" panose="020B0A04020102020204" pitchFamily="34" charset="0"/>
              </a:rPr>
              <a:t> We don’t usually see clocks in dreams because our brain doesn’t focus on time while we’re dreaming. </a:t>
            </a:r>
          </a:p>
          <a:p>
            <a:r>
              <a:rPr lang="en-US" sz="2400" dirty="0">
                <a:latin typeface="Arial Black" panose="020B0A04020102020204" pitchFamily="34" charset="0"/>
              </a:rPr>
              <a:t>Time seems irrelevant in dreams, and even if a clock appears, it often doesn’t make sense or doesn’t show the correct time.</a:t>
            </a:r>
            <a:endParaRPr lang="en-IN" sz="2400" dirty="0">
              <a:latin typeface="Arial Black" panose="020B0A04020102020204" pitchFamily="34" charset="0"/>
            </a:endParaRPr>
          </a:p>
        </p:txBody>
      </p:sp>
    </p:spTree>
    <p:extLst>
      <p:ext uri="{BB962C8B-B14F-4D97-AF65-F5344CB8AC3E}">
        <p14:creationId xmlns:p14="http://schemas.microsoft.com/office/powerpoint/2010/main" val="1117481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origami"/>
        <p:sndAc>
          <p:stSnd>
            <p:snd r:embed="rId2" name="chimes.wav"/>
          </p:stSnd>
        </p:sndAc>
      </p:transition>
    </mc:Choice>
    <mc:Fallback xmlns="">
      <p:transition spd="slow">
        <p:fade/>
        <p:sndAc>
          <p:stSnd>
            <p:snd r:embed="rId4" name="chimes.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0DBD-0B2D-6832-A30D-1A7031851988}"/>
              </a:ext>
            </a:extLst>
          </p:cNvPr>
          <p:cNvSpPr>
            <a:spLocks noGrp="1"/>
          </p:cNvSpPr>
          <p:nvPr>
            <p:ph type="title"/>
          </p:nvPr>
        </p:nvSpPr>
        <p:spPr/>
        <p:txBody>
          <a:bodyPr/>
          <a:lstStyle/>
          <a:p>
            <a:r>
              <a:rPr lang="en-US" dirty="0">
                <a:solidFill>
                  <a:schemeClr val="bg1"/>
                </a:solidFill>
              </a:rPr>
              <a:t>Speaking engagement metrics</a:t>
            </a:r>
            <a:endParaRPr lang="en-US" dirty="0"/>
          </a:p>
        </p:txBody>
      </p:sp>
      <p:sp>
        <p:nvSpPr>
          <p:cNvPr id="3" name="Footer Placeholder 2">
            <a:extLst>
              <a:ext uri="{FF2B5EF4-FFF2-40B4-BE49-F238E27FC236}">
                <a16:creationId xmlns:a16="http://schemas.microsoft.com/office/drawing/2014/main" id="{655A5A04-AC5B-B4F0-7404-47D8B3C743A5}"/>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E5F5138A-B125-D716-1DF1-A12D0FBDFA08}"/>
              </a:ext>
            </a:extLst>
          </p:cNvPr>
          <p:cNvSpPr>
            <a:spLocks noGrp="1"/>
          </p:cNvSpPr>
          <p:nvPr>
            <p:ph type="sldNum" sz="quarter" idx="11"/>
          </p:nvPr>
        </p:nvSpPr>
        <p:spPr/>
        <p:txBody>
          <a:bodyPr/>
          <a:lstStyle/>
          <a:p>
            <a:fld id="{294A09A9-5501-47C1-A89A-A340965A2BE2}" type="slidenum">
              <a:rPr lang="en-US" smtClean="0"/>
              <a:pPr/>
              <a:t>5</a:t>
            </a:fld>
            <a:endParaRPr lang="en-US" dirty="0"/>
          </a:p>
        </p:txBody>
      </p:sp>
      <p:graphicFrame>
        <p:nvGraphicFramePr>
          <p:cNvPr id="6" name="Table Placeholder 3">
            <a:extLst>
              <a:ext uri="{FF2B5EF4-FFF2-40B4-BE49-F238E27FC236}">
                <a16:creationId xmlns:a16="http://schemas.microsoft.com/office/drawing/2014/main" id="{FCA28DE6-C101-C79F-9EA4-ADCD87209AD5}"/>
              </a:ext>
            </a:extLst>
          </p:cNvPr>
          <p:cNvGraphicFramePr>
            <a:graphicFrameLocks noGrp="1"/>
          </p:cNvGraphicFramePr>
          <p:nvPr>
            <p:ph sz="quarter" idx="13"/>
            <p:extLst>
              <p:ext uri="{D42A27DB-BD31-4B8C-83A1-F6EECF244321}">
                <p14:modId xmlns:p14="http://schemas.microsoft.com/office/powerpoint/2010/main" val="3383022820"/>
              </p:ext>
            </p:extLst>
          </p:nvPr>
        </p:nvGraphicFramePr>
        <p:xfrm>
          <a:off x="841375" y="2770188"/>
          <a:ext cx="10515600" cy="3395886"/>
        </p:xfrm>
        <a:graphic>
          <a:graphicData uri="http://schemas.openxmlformats.org/drawingml/2006/table">
            <a:tbl>
              <a:tblPr firstRow="1" bandRow="1">
                <a:tableStyleId>{5C22544A-7EE6-4342-B048-85BDC9FD1C3A}</a:tableStyleId>
              </a:tblPr>
              <a:tblGrid>
                <a:gridCol w="3281855">
                  <a:extLst>
                    <a:ext uri="{9D8B030D-6E8A-4147-A177-3AD203B41FA5}">
                      <a16:colId xmlns:a16="http://schemas.microsoft.com/office/drawing/2014/main" val="2382218087"/>
                    </a:ext>
                  </a:extLst>
                </a:gridCol>
                <a:gridCol w="3338983">
                  <a:extLst>
                    <a:ext uri="{9D8B030D-6E8A-4147-A177-3AD203B41FA5}">
                      <a16:colId xmlns:a16="http://schemas.microsoft.com/office/drawing/2014/main" val="3953468724"/>
                    </a:ext>
                  </a:extLst>
                </a:gridCol>
                <a:gridCol w="2056921">
                  <a:extLst>
                    <a:ext uri="{9D8B030D-6E8A-4147-A177-3AD203B41FA5}">
                      <a16:colId xmlns:a16="http://schemas.microsoft.com/office/drawing/2014/main" val="4277526474"/>
                    </a:ext>
                  </a:extLst>
                </a:gridCol>
                <a:gridCol w="1837841">
                  <a:extLst>
                    <a:ext uri="{9D8B030D-6E8A-4147-A177-3AD203B41FA5}">
                      <a16:colId xmlns:a16="http://schemas.microsoft.com/office/drawing/2014/main" val="2438884888"/>
                    </a:ext>
                  </a:extLst>
                </a:gridCol>
              </a:tblGrid>
              <a:tr h="565981">
                <a:tc>
                  <a:txBody>
                    <a:bodyPr/>
                    <a:lstStyle/>
                    <a:p>
                      <a:pPr algn="ctr"/>
                      <a:r>
                        <a:rPr lang="en-US" dirty="0"/>
                        <a:t>Impact factor</a:t>
                      </a:r>
                    </a:p>
                  </a:txBody>
                  <a:tcPr anchor="ctr"/>
                </a:tc>
                <a:tc>
                  <a:txBody>
                    <a:bodyPr/>
                    <a:lstStyle/>
                    <a:p>
                      <a:pPr algn="ctr"/>
                      <a:r>
                        <a:rPr lang="en-US" dirty="0"/>
                        <a:t>Measurement</a:t>
                      </a:r>
                    </a:p>
                  </a:txBody>
                  <a:tcPr anchor="ctr"/>
                </a:tc>
                <a:tc>
                  <a:txBody>
                    <a:bodyPr/>
                    <a:lstStyle/>
                    <a:p>
                      <a:pPr algn="ctr"/>
                      <a:r>
                        <a:rPr lang="en-US" dirty="0"/>
                        <a:t>Target</a:t>
                      </a:r>
                    </a:p>
                  </a:txBody>
                  <a:tcPr anchor="ctr"/>
                </a:tc>
                <a:tc>
                  <a:txBody>
                    <a:bodyPr/>
                    <a:lstStyle/>
                    <a:p>
                      <a:pPr algn="ctr"/>
                      <a:r>
                        <a:rPr lang="en-US" dirty="0"/>
                        <a:t>Achieved</a:t>
                      </a:r>
                    </a:p>
                  </a:txBody>
                  <a:tcPr anchor="ctr"/>
                </a:tc>
                <a:extLst>
                  <a:ext uri="{0D108BD9-81ED-4DB2-BD59-A6C34878D82A}">
                    <a16:rowId xmlns:a16="http://schemas.microsoft.com/office/drawing/2014/main" val="2857107962"/>
                  </a:ext>
                </a:extLst>
              </a:tr>
              <a:tr h="565981">
                <a:tc>
                  <a:txBody>
                    <a:bodyPr/>
                    <a:lstStyle/>
                    <a:p>
                      <a:pPr algn="ctr"/>
                      <a:r>
                        <a:rPr lang="en-US" dirty="0"/>
                        <a:t>Audience </a:t>
                      </a:r>
                      <a:r>
                        <a:rPr lang="en-US" dirty="0" err="1"/>
                        <a:t>inraction</a:t>
                      </a:r>
                      <a:endParaRPr lang="en-US" dirty="0"/>
                    </a:p>
                  </a:txBody>
                  <a:tcPr anchor="ctr"/>
                </a:tc>
                <a:tc>
                  <a:txBody>
                    <a:bodyPr/>
                    <a:lstStyle/>
                    <a:p>
                      <a:pPr algn="ctr"/>
                      <a:r>
                        <a:rPr lang="en-US" dirty="0"/>
                        <a:t>Percentage (%)</a:t>
                      </a:r>
                    </a:p>
                  </a:txBody>
                  <a:tcPr anchor="ctr"/>
                </a:tc>
                <a:tc>
                  <a:txBody>
                    <a:bodyPr/>
                    <a:lstStyle/>
                    <a:p>
                      <a:pPr algn="ctr"/>
                      <a:r>
                        <a:rPr lang="en-US" dirty="0"/>
                        <a:t>85</a:t>
                      </a:r>
                    </a:p>
                  </a:txBody>
                  <a:tcPr anchor="ctr"/>
                </a:tc>
                <a:tc>
                  <a:txBody>
                    <a:bodyPr/>
                    <a:lstStyle/>
                    <a:p>
                      <a:pPr algn="ctr"/>
                      <a:r>
                        <a:rPr lang="en-US" dirty="0"/>
                        <a:t>88</a:t>
                      </a:r>
                    </a:p>
                  </a:txBody>
                  <a:tcPr anchor="ctr"/>
                </a:tc>
                <a:extLst>
                  <a:ext uri="{0D108BD9-81ED-4DB2-BD59-A6C34878D82A}">
                    <a16:rowId xmlns:a16="http://schemas.microsoft.com/office/drawing/2014/main" val="1671386868"/>
                  </a:ext>
                </a:extLst>
              </a:tr>
              <a:tr h="565981">
                <a:tc>
                  <a:txBody>
                    <a:bodyPr/>
                    <a:lstStyle/>
                    <a:p>
                      <a:pPr algn="ctr"/>
                      <a:r>
                        <a:rPr lang="en-US" dirty="0"/>
                        <a:t>Knowledge retention</a:t>
                      </a:r>
                    </a:p>
                  </a:txBody>
                  <a:tcPr anchor="ctr"/>
                </a:tc>
                <a:tc>
                  <a:txBody>
                    <a:bodyPr/>
                    <a:lstStyle/>
                    <a:p>
                      <a:pPr algn="ctr"/>
                      <a:r>
                        <a:rPr lang="en-US" dirty="0"/>
                        <a:t>Percentage (%)</a:t>
                      </a:r>
                    </a:p>
                  </a:txBody>
                  <a:tcPr anchor="ctr"/>
                </a:tc>
                <a:tc>
                  <a:txBody>
                    <a:bodyPr/>
                    <a:lstStyle/>
                    <a:p>
                      <a:pPr algn="ctr"/>
                      <a:r>
                        <a:rPr lang="en-US" dirty="0"/>
                        <a:t>75</a:t>
                      </a:r>
                    </a:p>
                  </a:txBody>
                  <a:tcPr anchor="ctr"/>
                </a:tc>
                <a:tc>
                  <a:txBody>
                    <a:bodyPr/>
                    <a:lstStyle/>
                    <a:p>
                      <a:pPr algn="ctr"/>
                      <a:r>
                        <a:rPr lang="en-US" dirty="0"/>
                        <a:t>80</a:t>
                      </a:r>
                    </a:p>
                  </a:txBody>
                  <a:tcPr anchor="ctr"/>
                </a:tc>
                <a:extLst>
                  <a:ext uri="{0D108BD9-81ED-4DB2-BD59-A6C34878D82A}">
                    <a16:rowId xmlns:a16="http://schemas.microsoft.com/office/drawing/2014/main" val="380626418"/>
                  </a:ext>
                </a:extLst>
              </a:tr>
              <a:tr h="565981">
                <a:tc>
                  <a:txBody>
                    <a:bodyPr/>
                    <a:lstStyle/>
                    <a:p>
                      <a:pPr algn="ctr"/>
                      <a:r>
                        <a:rPr lang="en-US" dirty="0"/>
                        <a:t>Post-presentation surveys</a:t>
                      </a:r>
                    </a:p>
                  </a:txBody>
                  <a:tcPr anchor="ctr"/>
                </a:tc>
                <a:tc>
                  <a:txBody>
                    <a:bodyPr/>
                    <a:lstStyle/>
                    <a:p>
                      <a:pPr algn="ctr"/>
                      <a:r>
                        <a:rPr lang="en-US" dirty="0"/>
                        <a:t>Average rating</a:t>
                      </a:r>
                    </a:p>
                  </a:txBody>
                  <a:tcPr anchor="ctr"/>
                </a:tc>
                <a:tc>
                  <a:txBody>
                    <a:bodyPr/>
                    <a:lstStyle/>
                    <a:p>
                      <a:pPr algn="ctr"/>
                      <a:r>
                        <a:rPr lang="en-US" dirty="0"/>
                        <a:t>4.2</a:t>
                      </a:r>
                    </a:p>
                  </a:txBody>
                  <a:tcPr anchor="ctr"/>
                </a:tc>
                <a:tc>
                  <a:txBody>
                    <a:bodyPr/>
                    <a:lstStyle/>
                    <a:p>
                      <a:pPr algn="ctr"/>
                      <a:r>
                        <a:rPr lang="en-US" dirty="0"/>
                        <a:t>4.5</a:t>
                      </a:r>
                    </a:p>
                  </a:txBody>
                  <a:tcPr anchor="ctr"/>
                </a:tc>
                <a:extLst>
                  <a:ext uri="{0D108BD9-81ED-4DB2-BD59-A6C34878D82A}">
                    <a16:rowId xmlns:a16="http://schemas.microsoft.com/office/drawing/2014/main" val="2132482967"/>
                  </a:ext>
                </a:extLst>
              </a:tr>
              <a:tr h="565981">
                <a:tc>
                  <a:txBody>
                    <a:bodyPr/>
                    <a:lstStyle/>
                    <a:p>
                      <a:pPr algn="ctr"/>
                      <a:r>
                        <a:rPr lang="en-US" dirty="0"/>
                        <a:t>Referral rate</a:t>
                      </a:r>
                    </a:p>
                  </a:txBody>
                  <a:tcPr anchor="ctr"/>
                </a:tc>
                <a:tc>
                  <a:txBody>
                    <a:bodyPr/>
                    <a:lstStyle/>
                    <a:p>
                      <a:pPr algn="ctr"/>
                      <a:r>
                        <a:rPr lang="en-US" dirty="0"/>
                        <a:t>Percentage (%)</a:t>
                      </a:r>
                    </a:p>
                  </a:txBody>
                  <a:tcPr anchor="ctr"/>
                </a:tc>
                <a:tc>
                  <a:txBody>
                    <a:bodyPr/>
                    <a:lstStyle/>
                    <a:p>
                      <a:pPr algn="ctr"/>
                      <a:r>
                        <a:rPr lang="en-US" dirty="0"/>
                        <a:t>10</a:t>
                      </a:r>
                    </a:p>
                  </a:txBody>
                  <a:tcPr anchor="ctr"/>
                </a:tc>
                <a:tc>
                  <a:txBody>
                    <a:bodyPr/>
                    <a:lstStyle/>
                    <a:p>
                      <a:pPr algn="ctr"/>
                      <a:r>
                        <a:rPr lang="en-US" dirty="0"/>
                        <a:t>12</a:t>
                      </a:r>
                    </a:p>
                  </a:txBody>
                  <a:tcPr anchor="ctr"/>
                </a:tc>
                <a:extLst>
                  <a:ext uri="{0D108BD9-81ED-4DB2-BD59-A6C34878D82A}">
                    <a16:rowId xmlns:a16="http://schemas.microsoft.com/office/drawing/2014/main" val="3936251906"/>
                  </a:ext>
                </a:extLst>
              </a:tr>
              <a:tr h="565981">
                <a:tc>
                  <a:txBody>
                    <a:bodyPr/>
                    <a:lstStyle/>
                    <a:p>
                      <a:pPr algn="ctr"/>
                      <a:r>
                        <a:rPr lang="en-US" dirty="0"/>
                        <a:t>Collaboration opportunities</a:t>
                      </a:r>
                    </a:p>
                  </a:txBody>
                  <a:tcPr anchor="ctr"/>
                </a:tc>
                <a:tc>
                  <a:txBody>
                    <a:bodyPr/>
                    <a:lstStyle/>
                    <a:p>
                      <a:pPr algn="ctr"/>
                      <a:r>
                        <a:rPr lang="en-US" dirty="0"/>
                        <a:t># of opportunities</a:t>
                      </a:r>
                    </a:p>
                  </a:txBody>
                  <a:tcPr anchor="ctr"/>
                </a:tc>
                <a:tc>
                  <a:txBody>
                    <a:bodyPr/>
                    <a:lstStyle/>
                    <a:p>
                      <a:pPr algn="ctr"/>
                      <a:r>
                        <a:rPr lang="en-US" dirty="0"/>
                        <a:t>8</a:t>
                      </a:r>
                    </a:p>
                  </a:txBody>
                  <a:tcPr anchor="ctr"/>
                </a:tc>
                <a:tc>
                  <a:txBody>
                    <a:bodyPr/>
                    <a:lstStyle/>
                    <a:p>
                      <a:pPr algn="ctr"/>
                      <a:r>
                        <a:rPr lang="en-US" dirty="0"/>
                        <a:t>10</a:t>
                      </a:r>
                    </a:p>
                  </a:txBody>
                  <a:tcPr anchor="ctr"/>
                </a:tc>
                <a:extLst>
                  <a:ext uri="{0D108BD9-81ED-4DB2-BD59-A6C34878D82A}">
                    <a16:rowId xmlns:a16="http://schemas.microsoft.com/office/drawing/2014/main" val="568537164"/>
                  </a:ext>
                </a:extLst>
              </a:tr>
            </a:tbl>
          </a:graphicData>
        </a:graphic>
      </p:graphicFrame>
      <p:sp>
        <p:nvSpPr>
          <p:cNvPr id="13" name="Rectangle 4">
            <a:extLst>
              <a:ext uri="{FF2B5EF4-FFF2-40B4-BE49-F238E27FC236}">
                <a16:creationId xmlns:a16="http://schemas.microsoft.com/office/drawing/2014/main" id="{6EACE8E3-C5F0-2197-19C1-AF4837570E31}"/>
              </a:ext>
            </a:extLst>
          </p:cNvPr>
          <p:cNvSpPr>
            <a:spLocks noChangeArrowheads="1"/>
          </p:cNvSpPr>
          <p:nvPr/>
        </p:nvSpPr>
        <p:spPr bwMode="auto">
          <a:xfrm>
            <a:off x="0" y="302365"/>
            <a:ext cx="12407900" cy="2277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2800" dirty="0">
                <a:solidFill>
                  <a:srgbClr val="C00000"/>
                </a:solidFill>
                <a:latin typeface="Algerian" panose="04020705040A02060702" pitchFamily="82" charset="0"/>
              </a:rPr>
              <a:t>NIGHTMARES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2060"/>
                </a:solidFill>
                <a:effectLst/>
                <a:latin typeface="Arial" panose="020B0604020202020204" pitchFamily="34" charset="0"/>
              </a:rPr>
              <a:t>Nightmares are common, especially in children, but adults can experience them too. Most people have nightmares occasionally. Nightmares can be triggered by stress, anxiety, trauma, illness, or even certain medications. They are also linked to emotional experiences or unresolved fears.</a:t>
            </a:r>
          </a:p>
        </p:txBody>
      </p:sp>
      <p:pic>
        <p:nvPicPr>
          <p:cNvPr id="15" name="Picture 14">
            <a:extLst>
              <a:ext uri="{FF2B5EF4-FFF2-40B4-BE49-F238E27FC236}">
                <a16:creationId xmlns:a16="http://schemas.microsoft.com/office/drawing/2014/main" id="{843A2477-CE67-F9ED-0E20-9CB74A6195B5}"/>
              </a:ext>
            </a:extLst>
          </p:cNvPr>
          <p:cNvPicPr>
            <a:picLocks noChangeAspect="1"/>
          </p:cNvPicPr>
          <p:nvPr/>
        </p:nvPicPr>
        <p:blipFill>
          <a:blip r:embed="rId3"/>
          <a:stretch>
            <a:fillRect/>
          </a:stretch>
        </p:blipFill>
        <p:spPr>
          <a:xfrm>
            <a:off x="-225425" y="-27723"/>
            <a:ext cx="12642850" cy="6913445"/>
          </a:xfrm>
          <a:prstGeom prst="rect">
            <a:avLst/>
          </a:prstGeom>
        </p:spPr>
      </p:pic>
      <p:sp>
        <p:nvSpPr>
          <p:cNvPr id="21" name="Rectangle 5">
            <a:extLst>
              <a:ext uri="{FF2B5EF4-FFF2-40B4-BE49-F238E27FC236}">
                <a16:creationId xmlns:a16="http://schemas.microsoft.com/office/drawing/2014/main" id="{74B70A45-BF26-3218-52B7-F628350D4A9D}"/>
              </a:ext>
            </a:extLst>
          </p:cNvPr>
          <p:cNvSpPr>
            <a:spLocks noChangeArrowheads="1"/>
          </p:cNvSpPr>
          <p:nvPr/>
        </p:nvSpPr>
        <p:spPr bwMode="auto">
          <a:xfrm>
            <a:off x="616712" y="3176750"/>
            <a:ext cx="1134668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latin typeface="Algerian" panose="04020705040A02060702" pitchFamily="82" charset="0"/>
              </a:rPr>
              <a:t>Nightmares are common, especially in children, but adults can experience them too. Most people have nightmares occasionally.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bg1"/>
                </a:solidFill>
                <a:latin typeface="Algerian" panose="04020705040A02060702" pitchFamily="82" charset="0"/>
              </a:rPr>
              <a:t>Causes</a:t>
            </a:r>
            <a:r>
              <a:rPr kumimoji="0" lang="en-US" altLang="en-US" sz="2800" b="0" i="0" u="none" strike="noStrike" cap="none" normalizeH="0" baseline="0" dirty="0">
                <a:ln>
                  <a:noFill/>
                </a:ln>
                <a:solidFill>
                  <a:schemeClr val="bg1"/>
                </a:solidFill>
                <a:latin typeface="Algerian" panose="04020705040A02060702" pitchFamily="82" charset="0"/>
              </a:rPr>
              <a:t>: Nightmares can be triggered by stress, anxiety, trauma, illness, or even certain medications. They are also linked to emotional experiences or unresolved fears</a:t>
            </a:r>
          </a:p>
        </p:txBody>
      </p:sp>
    </p:spTree>
    <p:extLst>
      <p:ext uri="{BB962C8B-B14F-4D97-AF65-F5344CB8AC3E}">
        <p14:creationId xmlns:p14="http://schemas.microsoft.com/office/powerpoint/2010/main" val="33167753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origami"/>
        <p:sndAc>
          <p:stSnd>
            <p:snd r:embed="rId2" name="chimes.wav"/>
          </p:stSnd>
        </p:sndAc>
      </p:transition>
    </mc:Choice>
    <mc:Fallback xmlns="">
      <p:transition spd="slow">
        <p:fade/>
        <p:sndAc>
          <p:stSnd>
            <p:snd r:embed="rId4" name="chimes.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57FFDB-DFEC-7174-F23F-20C423A03C6A}"/>
              </a:ext>
            </a:extLst>
          </p:cNvPr>
          <p:cNvSpPr>
            <a:spLocks noGrp="1"/>
          </p:cNvSpPr>
          <p:nvPr>
            <p:ph type="title"/>
          </p:nvPr>
        </p:nvSpPr>
        <p:spPr>
          <a:xfrm>
            <a:off x="5193792" y="621284"/>
            <a:ext cx="6419088" cy="1929384"/>
          </a:xfrm>
        </p:spPr>
        <p:txBody>
          <a:bodyPr/>
          <a:lstStyle/>
          <a:p>
            <a:r>
              <a:rPr lang="en-IN" dirty="0"/>
              <a:t>Why Don't We Remember?</a:t>
            </a:r>
            <a:endParaRPr lang="en-US" dirty="0"/>
          </a:p>
        </p:txBody>
      </p:sp>
      <p:sp>
        <p:nvSpPr>
          <p:cNvPr id="4" name="Content Placeholder 3">
            <a:extLst>
              <a:ext uri="{FF2B5EF4-FFF2-40B4-BE49-F238E27FC236}">
                <a16:creationId xmlns:a16="http://schemas.microsoft.com/office/drawing/2014/main" id="{D6F3EE20-53E0-0C62-809D-211B05B88043}"/>
              </a:ext>
            </a:extLst>
          </p:cNvPr>
          <p:cNvSpPr>
            <a:spLocks noGrp="1"/>
          </p:cNvSpPr>
          <p:nvPr>
            <p:ph sz="quarter" idx="12"/>
          </p:nvPr>
        </p:nvSpPr>
        <p:spPr>
          <a:xfrm>
            <a:off x="5193792" y="3328416"/>
            <a:ext cx="6419088" cy="2691384"/>
          </a:xfrm>
        </p:spPr>
        <p:txBody>
          <a:bodyPr>
            <a:normAutofit fontScale="77500" lnSpcReduction="20000"/>
          </a:bodyPr>
          <a:lstStyle/>
          <a:p>
            <a:r>
              <a:rPr lang="en-US" sz="3600" i="1" dirty="0"/>
              <a:t>We often forget our dreams because the brain prioritizes memory consolidation during sleep, and the hippocampus (responsible for storing memories) is less active. Additionally, the transition from sleep to wakefulness disrupts dream recall, and dreams themselves are often fragmented or lack emotional significance. </a:t>
            </a:r>
          </a:p>
          <a:p>
            <a:endParaRPr lang="en-US" dirty="0"/>
          </a:p>
        </p:txBody>
      </p:sp>
      <p:sp>
        <p:nvSpPr>
          <p:cNvPr id="3" name="Slide Number Placeholder 2">
            <a:extLst>
              <a:ext uri="{FF2B5EF4-FFF2-40B4-BE49-F238E27FC236}">
                <a16:creationId xmlns:a16="http://schemas.microsoft.com/office/drawing/2014/main" id="{B8F090ED-AB65-F860-A6D0-5F6E60E175E5}"/>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6</a:t>
            </a:fld>
            <a:endParaRPr lang="en-US" dirty="0"/>
          </a:p>
        </p:txBody>
      </p:sp>
      <p:pic>
        <p:nvPicPr>
          <p:cNvPr id="10" name="Picture Placeholder 9">
            <a:extLst>
              <a:ext uri="{FF2B5EF4-FFF2-40B4-BE49-F238E27FC236}">
                <a16:creationId xmlns:a16="http://schemas.microsoft.com/office/drawing/2014/main" id="{B98D4041-E06D-A509-7489-3FB33359CB9D}"/>
              </a:ext>
            </a:extLst>
          </p:cNvPr>
          <p:cNvPicPr>
            <a:picLocks noGrp="1" noChangeAspect="1"/>
          </p:cNvPicPr>
          <p:nvPr>
            <p:ph type="pic" sz="quarter" idx="13"/>
          </p:nvPr>
        </p:nvPicPr>
        <p:blipFill>
          <a:blip r:embed="rId3"/>
          <a:srcRect l="337" r="337"/>
          <a:stretch>
            <a:fillRect/>
          </a:stretch>
        </p:blipFill>
        <p:spPr/>
      </p:pic>
    </p:spTree>
    <p:extLst>
      <p:ext uri="{BB962C8B-B14F-4D97-AF65-F5344CB8AC3E}">
        <p14:creationId xmlns:p14="http://schemas.microsoft.com/office/powerpoint/2010/main" val="20694286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origami"/>
        <p:sndAc>
          <p:stSnd>
            <p:snd r:embed="rId2" name="chimes.wav"/>
          </p:stSnd>
        </p:sndAc>
      </p:transition>
    </mc:Choice>
    <mc:Fallback xmlns="">
      <p:transition spd="slow">
        <p:fade/>
        <p:sndAc>
          <p:stSnd>
            <p:snd r:embed="rId4" name="chimes.wav"/>
          </p:stSnd>
        </p:sndAc>
      </p:transition>
    </mc:Fallback>
  </mc:AlternateContent>
</p:sld>
</file>

<file path=ppt/theme/theme1.xml><?xml version="1.0" encoding="utf-8"?>
<a:theme xmlns:a="http://schemas.openxmlformats.org/drawingml/2006/main" name="Custom">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 flourish_win32_CP_v3" id="{3BF332BF-22B8-49D8-950E-E9BBBBF59833}" vid="{E4E7F1DC-3AF4-489F-A450-0CED11A8EB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384BFC8-02DA-464F-AE97-4951BE47415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9915FD3-F777-4046-A12C-BE3860E324BC}">
  <ds:schemaRefs>
    <ds:schemaRef ds:uri="http://schemas.microsoft.com/sharepoint/v3/contenttype/forms"/>
  </ds:schemaRefs>
</ds:datastoreItem>
</file>

<file path=customXml/itemProps3.xml><?xml version="1.0" encoding="utf-8"?>
<ds:datastoreItem xmlns:ds="http://schemas.openxmlformats.org/officeDocument/2006/customXml" ds:itemID="{71E6BC5B-F32E-483D-A6CB-100D6BCB7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{C688FF4B-669C-4C0E-B996-E5A95A54190B}tf56410444_win32</Template>
  <TotalTime>74</TotalTime>
  <Words>453</Words>
  <Application>Microsoft Office PowerPoint</Application>
  <PresentationFormat>Widescreen</PresentationFormat>
  <Paragraphs>93</Paragraphs>
  <Slides>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Algerian</vt:lpstr>
      <vt:lpstr>Arial</vt:lpstr>
      <vt:lpstr>Arial Black</vt:lpstr>
      <vt:lpstr>Bahnschrift</vt:lpstr>
      <vt:lpstr>Baskerville Old Face</vt:lpstr>
      <vt:lpstr>Calibri</vt:lpstr>
      <vt:lpstr>Gill Sans Nova Light</vt:lpstr>
      <vt:lpstr>Custom</vt:lpstr>
      <vt:lpstr>Fascinating Facts About Dreams </vt:lpstr>
      <vt:lpstr>PowerPoint Presentation</vt:lpstr>
      <vt:lpstr>Dynamic delivery</vt:lpstr>
      <vt:lpstr>Final tips &amp; takeaways</vt:lpstr>
      <vt:lpstr>Speaking engagement metrics</vt:lpstr>
      <vt:lpstr>Why Don't We Remember?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Janathul firdhous</dc:creator>
  <cp:lastModifiedBy>Janathul firdhous</cp:lastModifiedBy>
  <cp:revision>1</cp:revision>
  <dcterms:created xsi:type="dcterms:W3CDTF">2024-11-18T10:04:59Z</dcterms:created>
  <dcterms:modified xsi:type="dcterms:W3CDTF">2024-11-25T05:58:56Z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